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51" r:id="rId1"/>
  </p:sldMasterIdLst>
  <p:sldIdLst>
    <p:sldId id="256" r:id="rId2"/>
    <p:sldId id="257" r:id="rId3"/>
    <p:sldId id="266" r:id="rId4"/>
    <p:sldId id="267" r:id="rId5"/>
    <p:sldId id="268" r:id="rId6"/>
    <p:sldId id="269" r:id="rId7"/>
    <p:sldId id="282" r:id="rId8"/>
    <p:sldId id="270" r:id="rId9"/>
    <p:sldId id="283" r:id="rId10"/>
    <p:sldId id="284" r:id="rId11"/>
    <p:sldId id="285" r:id="rId12"/>
    <p:sldId id="286" r:id="rId13"/>
    <p:sldId id="287" r:id="rId14"/>
    <p:sldId id="288" r:id="rId15"/>
    <p:sldId id="258" r:id="rId16"/>
    <p:sldId id="271" r:id="rId17"/>
    <p:sldId id="259" r:id="rId18"/>
    <p:sldId id="272" r:id="rId19"/>
    <p:sldId id="273" r:id="rId20"/>
    <p:sldId id="260" r:id="rId21"/>
    <p:sldId id="279" r:id="rId22"/>
    <p:sldId id="261" r:id="rId23"/>
    <p:sldId id="275" r:id="rId24"/>
    <p:sldId id="276" r:id="rId25"/>
    <p:sldId id="277" r:id="rId26"/>
    <p:sldId id="278" r:id="rId27"/>
    <p:sldId id="262" r:id="rId28"/>
    <p:sldId id="263" r:id="rId29"/>
    <p:sldId id="264" r:id="rId30"/>
    <p:sldId id="280" r:id="rId31"/>
    <p:sldId id="281" r:id="rId32"/>
  </p:sldIdLst>
  <p:sldSz cx="12192000" cy="6858000"/>
  <p:notesSz cx="6858000" cy="9144000"/>
  <p:defaultTextStyle>
    <a:defPPr>
      <a:defRPr lang="en-G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svg"/><Relationship Id="rId1" Type="http://schemas.openxmlformats.org/officeDocument/2006/relationships/image" Target="../media/image14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5.svg"/><Relationship Id="rId1" Type="http://schemas.openxmlformats.org/officeDocument/2006/relationships/image" Target="../media/image34.png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113F01-B533-4A07-A8C2-B6AFA4D181D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7EAEB4-CFB8-4F70-B2FB-31B2A0FB66EE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aseline="0"/>
            <a:t>Tipo más básico de red neuronal.</a:t>
          </a:r>
          <a:endParaRPr lang="en-US"/>
        </a:p>
      </dgm:t>
    </dgm:pt>
    <dgm:pt modelId="{8B7BCCE8-85D3-449A-BBE9-48CF91389FC2}" type="parTrans" cxnId="{5D8F106D-5321-4F13-A4BD-5BF31F364D0A}">
      <dgm:prSet/>
      <dgm:spPr/>
      <dgm:t>
        <a:bodyPr/>
        <a:lstStyle/>
        <a:p>
          <a:endParaRPr lang="en-US"/>
        </a:p>
      </dgm:t>
    </dgm:pt>
    <dgm:pt modelId="{6DE81839-AE34-47ED-91B6-3810AE79A906}" type="sibTrans" cxnId="{5D8F106D-5321-4F13-A4BD-5BF31F364D0A}">
      <dgm:prSet/>
      <dgm:spPr/>
      <dgm:t>
        <a:bodyPr/>
        <a:lstStyle/>
        <a:p>
          <a:endParaRPr lang="en-US"/>
        </a:p>
      </dgm:t>
    </dgm:pt>
    <dgm:pt modelId="{45057FCB-7290-410A-A7DB-9F6BC82B4AD1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aseline="0"/>
            <a:t>Las neuronas están organizadas en capas conectadas entre si de forma secuencial.</a:t>
          </a:r>
          <a:endParaRPr lang="en-US"/>
        </a:p>
      </dgm:t>
    </dgm:pt>
    <dgm:pt modelId="{EC6D2F64-1B94-47CE-9EBD-D1D0284E979B}" type="parTrans" cxnId="{2C41C54B-1187-471D-93C3-4411B3107615}">
      <dgm:prSet/>
      <dgm:spPr/>
      <dgm:t>
        <a:bodyPr/>
        <a:lstStyle/>
        <a:p>
          <a:endParaRPr lang="en-US"/>
        </a:p>
      </dgm:t>
    </dgm:pt>
    <dgm:pt modelId="{A852B39E-C16D-4AEC-84DF-A262FC6F8990}" type="sibTrans" cxnId="{2C41C54B-1187-471D-93C3-4411B3107615}">
      <dgm:prSet/>
      <dgm:spPr/>
      <dgm:t>
        <a:bodyPr/>
        <a:lstStyle/>
        <a:p>
          <a:endParaRPr lang="en-US"/>
        </a:p>
      </dgm:t>
    </dgm:pt>
    <dgm:pt modelId="{646ADC29-E4F6-4ABF-AD8D-72F63C53C3BD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aseline="0"/>
            <a:t>Se utiliza en Clasificación y regresión en conjunto de datos estructurados.</a:t>
          </a:r>
          <a:endParaRPr lang="en-US"/>
        </a:p>
      </dgm:t>
    </dgm:pt>
    <dgm:pt modelId="{16EA03C3-523B-4E70-873B-E2E08CCABC1A}" type="parTrans" cxnId="{171D0FBD-9F5D-4E02-8812-DA64029070C6}">
      <dgm:prSet/>
      <dgm:spPr/>
      <dgm:t>
        <a:bodyPr/>
        <a:lstStyle/>
        <a:p>
          <a:endParaRPr lang="en-US"/>
        </a:p>
      </dgm:t>
    </dgm:pt>
    <dgm:pt modelId="{FB890224-B48C-41AC-934D-5BA3BAB47832}" type="sibTrans" cxnId="{171D0FBD-9F5D-4E02-8812-DA64029070C6}">
      <dgm:prSet/>
      <dgm:spPr/>
      <dgm:t>
        <a:bodyPr/>
        <a:lstStyle/>
        <a:p>
          <a:endParaRPr lang="en-US"/>
        </a:p>
      </dgm:t>
    </dgm:pt>
    <dgm:pt modelId="{4B94AC4E-E63C-4B32-9E4D-1051500BD635}" type="pres">
      <dgm:prSet presAssocID="{B1113F01-B533-4A07-A8C2-B6AFA4D181D3}" presName="root" presStyleCnt="0">
        <dgm:presLayoutVars>
          <dgm:dir/>
          <dgm:resizeHandles val="exact"/>
        </dgm:presLayoutVars>
      </dgm:prSet>
      <dgm:spPr/>
    </dgm:pt>
    <dgm:pt modelId="{87B523B9-B41E-4771-915C-11521CE61969}" type="pres">
      <dgm:prSet presAssocID="{5E7EAEB4-CFB8-4F70-B2FB-31B2A0FB66EE}" presName="compNode" presStyleCnt="0"/>
      <dgm:spPr/>
    </dgm:pt>
    <dgm:pt modelId="{1B57A0CB-27EE-4DF9-B7C7-729108467693}" type="pres">
      <dgm:prSet presAssocID="{5E7EAEB4-CFB8-4F70-B2FB-31B2A0FB66EE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332BAC85-A485-4175-9E0E-24DAE7D0F9DF}" type="pres">
      <dgm:prSet presAssocID="{5E7EAEB4-CFB8-4F70-B2FB-31B2A0FB66EE}" presName="spaceRect" presStyleCnt="0"/>
      <dgm:spPr/>
    </dgm:pt>
    <dgm:pt modelId="{FF941751-3BA5-44CB-BB94-307A3E5D88DB}" type="pres">
      <dgm:prSet presAssocID="{5E7EAEB4-CFB8-4F70-B2FB-31B2A0FB66EE}" presName="textRect" presStyleLbl="revTx" presStyleIdx="0" presStyleCnt="3">
        <dgm:presLayoutVars>
          <dgm:chMax val="1"/>
          <dgm:chPref val="1"/>
        </dgm:presLayoutVars>
      </dgm:prSet>
      <dgm:spPr/>
    </dgm:pt>
    <dgm:pt modelId="{84C1A6CC-80C9-4752-8C85-048467906F24}" type="pres">
      <dgm:prSet presAssocID="{6DE81839-AE34-47ED-91B6-3810AE79A906}" presName="sibTrans" presStyleCnt="0"/>
      <dgm:spPr/>
    </dgm:pt>
    <dgm:pt modelId="{E3AAA90B-0063-4235-B73E-7B4BE6931C34}" type="pres">
      <dgm:prSet presAssocID="{45057FCB-7290-410A-A7DB-9F6BC82B4AD1}" presName="compNode" presStyleCnt="0"/>
      <dgm:spPr/>
    </dgm:pt>
    <dgm:pt modelId="{C2451B7C-42E1-4B8C-807E-EEF81B8CB42B}" type="pres">
      <dgm:prSet presAssocID="{45057FCB-7290-410A-A7DB-9F6BC82B4AD1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A80F719B-75BA-4681-9718-293AE85AE78B}" type="pres">
      <dgm:prSet presAssocID="{45057FCB-7290-410A-A7DB-9F6BC82B4AD1}" presName="spaceRect" presStyleCnt="0"/>
      <dgm:spPr/>
    </dgm:pt>
    <dgm:pt modelId="{09500D69-1DE5-47A8-B135-8BAAEF743501}" type="pres">
      <dgm:prSet presAssocID="{45057FCB-7290-410A-A7DB-9F6BC82B4AD1}" presName="textRect" presStyleLbl="revTx" presStyleIdx="1" presStyleCnt="3">
        <dgm:presLayoutVars>
          <dgm:chMax val="1"/>
          <dgm:chPref val="1"/>
        </dgm:presLayoutVars>
      </dgm:prSet>
      <dgm:spPr/>
    </dgm:pt>
    <dgm:pt modelId="{6D642F60-449F-43D1-8C50-E43C43E8109A}" type="pres">
      <dgm:prSet presAssocID="{A852B39E-C16D-4AEC-84DF-A262FC6F8990}" presName="sibTrans" presStyleCnt="0"/>
      <dgm:spPr/>
    </dgm:pt>
    <dgm:pt modelId="{8D36EBCA-B579-49A9-9AC2-3231C3D941A9}" type="pres">
      <dgm:prSet presAssocID="{646ADC29-E4F6-4ABF-AD8D-72F63C53C3BD}" presName="compNode" presStyleCnt="0"/>
      <dgm:spPr/>
    </dgm:pt>
    <dgm:pt modelId="{90725D16-F458-4D4E-B48C-33705D1CAB22}" type="pres">
      <dgm:prSet presAssocID="{646ADC29-E4F6-4ABF-AD8D-72F63C53C3B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DF5A4DF6-AF7A-46E8-9C1B-8EDC0AD09320}" type="pres">
      <dgm:prSet presAssocID="{646ADC29-E4F6-4ABF-AD8D-72F63C53C3BD}" presName="spaceRect" presStyleCnt="0"/>
      <dgm:spPr/>
    </dgm:pt>
    <dgm:pt modelId="{DCFA5082-84C7-428B-8034-E00B93110295}" type="pres">
      <dgm:prSet presAssocID="{646ADC29-E4F6-4ABF-AD8D-72F63C53C3B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2C41C54B-1187-471D-93C3-4411B3107615}" srcId="{B1113F01-B533-4A07-A8C2-B6AFA4D181D3}" destId="{45057FCB-7290-410A-A7DB-9F6BC82B4AD1}" srcOrd="1" destOrd="0" parTransId="{EC6D2F64-1B94-47CE-9EBD-D1D0284E979B}" sibTransId="{A852B39E-C16D-4AEC-84DF-A262FC6F8990}"/>
    <dgm:cxn modelId="{0234D062-0C36-4015-B9D5-8FE249A1A2C7}" type="presOf" srcId="{B1113F01-B533-4A07-A8C2-B6AFA4D181D3}" destId="{4B94AC4E-E63C-4B32-9E4D-1051500BD635}" srcOrd="0" destOrd="0" presId="urn:microsoft.com/office/officeart/2018/2/layout/IconLabelList"/>
    <dgm:cxn modelId="{5D8F106D-5321-4F13-A4BD-5BF31F364D0A}" srcId="{B1113F01-B533-4A07-A8C2-B6AFA4D181D3}" destId="{5E7EAEB4-CFB8-4F70-B2FB-31B2A0FB66EE}" srcOrd="0" destOrd="0" parTransId="{8B7BCCE8-85D3-449A-BBE9-48CF91389FC2}" sibTransId="{6DE81839-AE34-47ED-91B6-3810AE79A906}"/>
    <dgm:cxn modelId="{202B5E7B-C1B9-4F40-89D4-0185E54D662F}" type="presOf" srcId="{45057FCB-7290-410A-A7DB-9F6BC82B4AD1}" destId="{09500D69-1DE5-47A8-B135-8BAAEF743501}" srcOrd="0" destOrd="0" presId="urn:microsoft.com/office/officeart/2018/2/layout/IconLabelList"/>
    <dgm:cxn modelId="{171D0FBD-9F5D-4E02-8812-DA64029070C6}" srcId="{B1113F01-B533-4A07-A8C2-B6AFA4D181D3}" destId="{646ADC29-E4F6-4ABF-AD8D-72F63C53C3BD}" srcOrd="2" destOrd="0" parTransId="{16EA03C3-523B-4E70-873B-E2E08CCABC1A}" sibTransId="{FB890224-B48C-41AC-934D-5BA3BAB47832}"/>
    <dgm:cxn modelId="{B1115DD4-CC49-4140-B0B4-9C2CF8F09016}" type="presOf" srcId="{646ADC29-E4F6-4ABF-AD8D-72F63C53C3BD}" destId="{DCFA5082-84C7-428B-8034-E00B93110295}" srcOrd="0" destOrd="0" presId="urn:microsoft.com/office/officeart/2018/2/layout/IconLabelList"/>
    <dgm:cxn modelId="{A9A2DDED-8B0F-4D9B-B586-2915CDEBB318}" type="presOf" srcId="{5E7EAEB4-CFB8-4F70-B2FB-31B2A0FB66EE}" destId="{FF941751-3BA5-44CB-BB94-307A3E5D88DB}" srcOrd="0" destOrd="0" presId="urn:microsoft.com/office/officeart/2018/2/layout/IconLabelList"/>
    <dgm:cxn modelId="{4BF89076-80B8-42A9-A702-BBBD8331703B}" type="presParOf" srcId="{4B94AC4E-E63C-4B32-9E4D-1051500BD635}" destId="{87B523B9-B41E-4771-915C-11521CE61969}" srcOrd="0" destOrd="0" presId="urn:microsoft.com/office/officeart/2018/2/layout/IconLabelList"/>
    <dgm:cxn modelId="{AD589B95-C591-4B9C-866E-4505B2CBDF5F}" type="presParOf" srcId="{87B523B9-B41E-4771-915C-11521CE61969}" destId="{1B57A0CB-27EE-4DF9-B7C7-729108467693}" srcOrd="0" destOrd="0" presId="urn:microsoft.com/office/officeart/2018/2/layout/IconLabelList"/>
    <dgm:cxn modelId="{F0B66156-932F-4763-BB7A-7A2E1927B52D}" type="presParOf" srcId="{87B523B9-B41E-4771-915C-11521CE61969}" destId="{332BAC85-A485-4175-9E0E-24DAE7D0F9DF}" srcOrd="1" destOrd="0" presId="urn:microsoft.com/office/officeart/2018/2/layout/IconLabelList"/>
    <dgm:cxn modelId="{CA2A9D47-1822-4806-A6B8-6E95349C7001}" type="presParOf" srcId="{87B523B9-B41E-4771-915C-11521CE61969}" destId="{FF941751-3BA5-44CB-BB94-307A3E5D88DB}" srcOrd="2" destOrd="0" presId="urn:microsoft.com/office/officeart/2018/2/layout/IconLabelList"/>
    <dgm:cxn modelId="{5849D40B-DB8C-4D34-AA58-CB28B026991A}" type="presParOf" srcId="{4B94AC4E-E63C-4B32-9E4D-1051500BD635}" destId="{84C1A6CC-80C9-4752-8C85-048467906F24}" srcOrd="1" destOrd="0" presId="urn:microsoft.com/office/officeart/2018/2/layout/IconLabelList"/>
    <dgm:cxn modelId="{592C6521-C4CC-4E9F-AFA7-0688A66E55D3}" type="presParOf" srcId="{4B94AC4E-E63C-4B32-9E4D-1051500BD635}" destId="{E3AAA90B-0063-4235-B73E-7B4BE6931C34}" srcOrd="2" destOrd="0" presId="urn:microsoft.com/office/officeart/2018/2/layout/IconLabelList"/>
    <dgm:cxn modelId="{7FE666AC-F90C-4A72-9FDA-E08F7BCC3611}" type="presParOf" srcId="{E3AAA90B-0063-4235-B73E-7B4BE6931C34}" destId="{C2451B7C-42E1-4B8C-807E-EEF81B8CB42B}" srcOrd="0" destOrd="0" presId="urn:microsoft.com/office/officeart/2018/2/layout/IconLabelList"/>
    <dgm:cxn modelId="{805B9644-7F4B-4F49-8780-503DC511FA79}" type="presParOf" srcId="{E3AAA90B-0063-4235-B73E-7B4BE6931C34}" destId="{A80F719B-75BA-4681-9718-293AE85AE78B}" srcOrd="1" destOrd="0" presId="urn:microsoft.com/office/officeart/2018/2/layout/IconLabelList"/>
    <dgm:cxn modelId="{9B3C16A5-51CE-43CC-8B52-987B47D23E8E}" type="presParOf" srcId="{E3AAA90B-0063-4235-B73E-7B4BE6931C34}" destId="{09500D69-1DE5-47A8-B135-8BAAEF743501}" srcOrd="2" destOrd="0" presId="urn:microsoft.com/office/officeart/2018/2/layout/IconLabelList"/>
    <dgm:cxn modelId="{4D092F73-33A4-4772-A65A-C89AB3CBB003}" type="presParOf" srcId="{4B94AC4E-E63C-4B32-9E4D-1051500BD635}" destId="{6D642F60-449F-43D1-8C50-E43C43E8109A}" srcOrd="3" destOrd="0" presId="urn:microsoft.com/office/officeart/2018/2/layout/IconLabelList"/>
    <dgm:cxn modelId="{80A3283A-E243-4282-8A27-953ADC004C42}" type="presParOf" srcId="{4B94AC4E-E63C-4B32-9E4D-1051500BD635}" destId="{8D36EBCA-B579-49A9-9AC2-3231C3D941A9}" srcOrd="4" destOrd="0" presId="urn:microsoft.com/office/officeart/2018/2/layout/IconLabelList"/>
    <dgm:cxn modelId="{B90D2941-109D-4391-A32B-239D7543EC29}" type="presParOf" srcId="{8D36EBCA-B579-49A9-9AC2-3231C3D941A9}" destId="{90725D16-F458-4D4E-B48C-33705D1CAB22}" srcOrd="0" destOrd="0" presId="urn:microsoft.com/office/officeart/2018/2/layout/IconLabelList"/>
    <dgm:cxn modelId="{40A1627C-C511-4351-92C6-3B81C0910754}" type="presParOf" srcId="{8D36EBCA-B579-49A9-9AC2-3231C3D941A9}" destId="{DF5A4DF6-AF7A-46E8-9C1B-8EDC0AD09320}" srcOrd="1" destOrd="0" presId="urn:microsoft.com/office/officeart/2018/2/layout/IconLabelList"/>
    <dgm:cxn modelId="{8596229E-EC82-40AB-8C3A-BACD74C5E3E0}" type="presParOf" srcId="{8D36EBCA-B579-49A9-9AC2-3231C3D941A9}" destId="{DCFA5082-84C7-428B-8034-E00B9311029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605DC14-F717-436E-858F-D2DBC0B638C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56D93881-27CA-43CA-8C0A-C5B2885ACDBF}">
      <dgm:prSet/>
      <dgm:spPr/>
      <dgm:t>
        <a:bodyPr/>
        <a:lstStyle/>
        <a:p>
          <a:r>
            <a:rPr lang="es-ES_tradnl" baseline="0"/>
            <a:t>Diseñadas para procesar datos de tipo grid, como imágenes.</a:t>
          </a:r>
          <a:endParaRPr lang="en-US"/>
        </a:p>
      </dgm:t>
    </dgm:pt>
    <dgm:pt modelId="{DC73F5CA-C5F2-499E-9B25-E406E2158605}" type="parTrans" cxnId="{52093705-4D71-4171-A650-BA8A3AF738F6}">
      <dgm:prSet/>
      <dgm:spPr/>
      <dgm:t>
        <a:bodyPr/>
        <a:lstStyle/>
        <a:p>
          <a:endParaRPr lang="en-US"/>
        </a:p>
      </dgm:t>
    </dgm:pt>
    <dgm:pt modelId="{F39ACA40-9C74-46DE-A3A2-890F9A552597}" type="sibTrans" cxnId="{52093705-4D71-4171-A650-BA8A3AF738F6}">
      <dgm:prSet/>
      <dgm:spPr/>
      <dgm:t>
        <a:bodyPr/>
        <a:lstStyle/>
        <a:p>
          <a:endParaRPr lang="en-US"/>
        </a:p>
      </dgm:t>
    </dgm:pt>
    <dgm:pt modelId="{6124C0A3-67D4-4792-A0BE-B955525CD35D}">
      <dgm:prSet/>
      <dgm:spPr/>
      <dgm:t>
        <a:bodyPr/>
        <a:lstStyle/>
        <a:p>
          <a:r>
            <a:rPr lang="es-ES_tradnl" baseline="0"/>
            <a:t>Eficientes para extracción de características espaciales.</a:t>
          </a:r>
          <a:endParaRPr lang="en-US"/>
        </a:p>
      </dgm:t>
    </dgm:pt>
    <dgm:pt modelId="{5122D82B-ECD9-4AF5-BECB-FB8544C569E4}" type="parTrans" cxnId="{AF1829CF-8FF6-4BC1-9A54-0EAE56B17A30}">
      <dgm:prSet/>
      <dgm:spPr/>
      <dgm:t>
        <a:bodyPr/>
        <a:lstStyle/>
        <a:p>
          <a:endParaRPr lang="en-US"/>
        </a:p>
      </dgm:t>
    </dgm:pt>
    <dgm:pt modelId="{11757942-762D-4E87-8A5A-99ABCF0C7B33}" type="sibTrans" cxnId="{AF1829CF-8FF6-4BC1-9A54-0EAE56B17A30}">
      <dgm:prSet/>
      <dgm:spPr/>
      <dgm:t>
        <a:bodyPr/>
        <a:lstStyle/>
        <a:p>
          <a:endParaRPr lang="en-US"/>
        </a:p>
      </dgm:t>
    </dgm:pt>
    <dgm:pt modelId="{A50DACD5-7F28-448B-879F-345B3636814C}">
      <dgm:prSet/>
      <dgm:spPr/>
      <dgm:t>
        <a:bodyPr/>
        <a:lstStyle/>
        <a:p>
          <a:r>
            <a:rPr lang="es-ES_tradnl" baseline="0"/>
            <a:t>Utilizadas en tareas de reconocimiento de imágenes y detección de objetos.</a:t>
          </a:r>
          <a:endParaRPr lang="en-US"/>
        </a:p>
      </dgm:t>
    </dgm:pt>
    <dgm:pt modelId="{7B46C348-BBF1-43CE-A6DC-06E5B6B72359}" type="parTrans" cxnId="{F693D515-DF17-44D3-A200-ED2F4CAA6B4F}">
      <dgm:prSet/>
      <dgm:spPr/>
      <dgm:t>
        <a:bodyPr/>
        <a:lstStyle/>
        <a:p>
          <a:endParaRPr lang="en-US"/>
        </a:p>
      </dgm:t>
    </dgm:pt>
    <dgm:pt modelId="{0936E3D2-B5B0-4D5D-92BD-F6D3FFFEBB3E}" type="sibTrans" cxnId="{F693D515-DF17-44D3-A200-ED2F4CAA6B4F}">
      <dgm:prSet/>
      <dgm:spPr/>
      <dgm:t>
        <a:bodyPr/>
        <a:lstStyle/>
        <a:p>
          <a:endParaRPr lang="en-US"/>
        </a:p>
      </dgm:t>
    </dgm:pt>
    <dgm:pt modelId="{3A359836-2449-4550-8658-993297A5F59B}" type="pres">
      <dgm:prSet presAssocID="{E605DC14-F717-436E-858F-D2DBC0B638C2}" presName="root" presStyleCnt="0">
        <dgm:presLayoutVars>
          <dgm:dir/>
          <dgm:resizeHandles val="exact"/>
        </dgm:presLayoutVars>
      </dgm:prSet>
      <dgm:spPr/>
    </dgm:pt>
    <dgm:pt modelId="{D28A46EA-9EF0-4B0A-B9EF-02C82ECDBEE1}" type="pres">
      <dgm:prSet presAssocID="{E605DC14-F717-436E-858F-D2DBC0B638C2}" presName="container" presStyleCnt="0">
        <dgm:presLayoutVars>
          <dgm:dir/>
          <dgm:resizeHandles val="exact"/>
        </dgm:presLayoutVars>
      </dgm:prSet>
      <dgm:spPr/>
    </dgm:pt>
    <dgm:pt modelId="{DEB53F05-9614-4F27-AA9A-BF2B52D7F5B5}" type="pres">
      <dgm:prSet presAssocID="{56D93881-27CA-43CA-8C0A-C5B2885ACDBF}" presName="compNode" presStyleCnt="0"/>
      <dgm:spPr/>
    </dgm:pt>
    <dgm:pt modelId="{B888A44C-B797-4186-AA18-B677DFECDAC8}" type="pres">
      <dgm:prSet presAssocID="{56D93881-27CA-43CA-8C0A-C5B2885ACDBF}" presName="iconBgRect" presStyleLbl="bgShp" presStyleIdx="0" presStyleCnt="3"/>
      <dgm:spPr/>
    </dgm:pt>
    <dgm:pt modelId="{1715456D-F2D0-4474-9440-7E68D3F2C444}" type="pres">
      <dgm:prSet presAssocID="{56D93881-27CA-43CA-8C0A-C5B2885ACDB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685EC91E-36CA-4ABE-9B3F-3F7765D5F220}" type="pres">
      <dgm:prSet presAssocID="{56D93881-27CA-43CA-8C0A-C5B2885ACDBF}" presName="spaceRect" presStyleCnt="0"/>
      <dgm:spPr/>
    </dgm:pt>
    <dgm:pt modelId="{0AE8A841-95A2-4612-BF70-B327E7F55C69}" type="pres">
      <dgm:prSet presAssocID="{56D93881-27CA-43CA-8C0A-C5B2885ACDBF}" presName="textRect" presStyleLbl="revTx" presStyleIdx="0" presStyleCnt="3">
        <dgm:presLayoutVars>
          <dgm:chMax val="1"/>
          <dgm:chPref val="1"/>
        </dgm:presLayoutVars>
      </dgm:prSet>
      <dgm:spPr/>
    </dgm:pt>
    <dgm:pt modelId="{CA0C208C-6657-4DF8-8B75-4580796F5625}" type="pres">
      <dgm:prSet presAssocID="{F39ACA40-9C74-46DE-A3A2-890F9A552597}" presName="sibTrans" presStyleLbl="sibTrans2D1" presStyleIdx="0" presStyleCnt="0"/>
      <dgm:spPr/>
    </dgm:pt>
    <dgm:pt modelId="{0DF086B8-5236-4556-9EAF-A2BA4A1AD4E8}" type="pres">
      <dgm:prSet presAssocID="{6124C0A3-67D4-4792-A0BE-B955525CD35D}" presName="compNode" presStyleCnt="0"/>
      <dgm:spPr/>
    </dgm:pt>
    <dgm:pt modelId="{B6810F8E-6E74-49BF-AED1-CF10E01D591A}" type="pres">
      <dgm:prSet presAssocID="{6124C0A3-67D4-4792-A0BE-B955525CD35D}" presName="iconBgRect" presStyleLbl="bgShp" presStyleIdx="1" presStyleCnt="3"/>
      <dgm:spPr/>
    </dgm:pt>
    <dgm:pt modelId="{E6B308D9-1FE9-45A5-8649-8B803110DAED}" type="pres">
      <dgm:prSet presAssocID="{6124C0A3-67D4-4792-A0BE-B955525CD35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80C8824B-30D8-4341-AB7B-7177220783A5}" type="pres">
      <dgm:prSet presAssocID="{6124C0A3-67D4-4792-A0BE-B955525CD35D}" presName="spaceRect" presStyleCnt="0"/>
      <dgm:spPr/>
    </dgm:pt>
    <dgm:pt modelId="{831D7FB5-5F79-4DE7-BCA4-204E3C535612}" type="pres">
      <dgm:prSet presAssocID="{6124C0A3-67D4-4792-A0BE-B955525CD35D}" presName="textRect" presStyleLbl="revTx" presStyleIdx="1" presStyleCnt="3">
        <dgm:presLayoutVars>
          <dgm:chMax val="1"/>
          <dgm:chPref val="1"/>
        </dgm:presLayoutVars>
      </dgm:prSet>
      <dgm:spPr/>
    </dgm:pt>
    <dgm:pt modelId="{F2A8CDB9-863E-4A59-B8C3-47A7143C6126}" type="pres">
      <dgm:prSet presAssocID="{11757942-762D-4E87-8A5A-99ABCF0C7B33}" presName="sibTrans" presStyleLbl="sibTrans2D1" presStyleIdx="0" presStyleCnt="0"/>
      <dgm:spPr/>
    </dgm:pt>
    <dgm:pt modelId="{4B92C64B-29DB-436C-9F2F-2A241C19BCA7}" type="pres">
      <dgm:prSet presAssocID="{A50DACD5-7F28-448B-879F-345B3636814C}" presName="compNode" presStyleCnt="0"/>
      <dgm:spPr/>
    </dgm:pt>
    <dgm:pt modelId="{F65B70B8-D580-438A-8502-7AD6F35DCA15}" type="pres">
      <dgm:prSet presAssocID="{A50DACD5-7F28-448B-879F-345B3636814C}" presName="iconBgRect" presStyleLbl="bgShp" presStyleIdx="2" presStyleCnt="3"/>
      <dgm:spPr/>
    </dgm:pt>
    <dgm:pt modelId="{5DA96EFB-4BF7-4AD3-AD04-69473DF63264}" type="pres">
      <dgm:prSet presAssocID="{A50DACD5-7F28-448B-879F-345B3636814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CB4DD12-31A2-4C31-A313-EA9F2E09951E}" type="pres">
      <dgm:prSet presAssocID="{A50DACD5-7F28-448B-879F-345B3636814C}" presName="spaceRect" presStyleCnt="0"/>
      <dgm:spPr/>
    </dgm:pt>
    <dgm:pt modelId="{76E75CE1-191E-4B51-9DCA-369573051E95}" type="pres">
      <dgm:prSet presAssocID="{A50DACD5-7F28-448B-879F-345B3636814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2093705-4D71-4171-A650-BA8A3AF738F6}" srcId="{E605DC14-F717-436E-858F-D2DBC0B638C2}" destId="{56D93881-27CA-43CA-8C0A-C5B2885ACDBF}" srcOrd="0" destOrd="0" parTransId="{DC73F5CA-C5F2-499E-9B25-E406E2158605}" sibTransId="{F39ACA40-9C74-46DE-A3A2-890F9A552597}"/>
    <dgm:cxn modelId="{F693D515-DF17-44D3-A200-ED2F4CAA6B4F}" srcId="{E605DC14-F717-436E-858F-D2DBC0B638C2}" destId="{A50DACD5-7F28-448B-879F-345B3636814C}" srcOrd="2" destOrd="0" parTransId="{7B46C348-BBF1-43CE-A6DC-06E5B6B72359}" sibTransId="{0936E3D2-B5B0-4D5D-92BD-F6D3FFFEBB3E}"/>
    <dgm:cxn modelId="{5018A819-154F-4AA1-BE1D-9C7A40513CB0}" type="presOf" srcId="{6124C0A3-67D4-4792-A0BE-B955525CD35D}" destId="{831D7FB5-5F79-4DE7-BCA4-204E3C535612}" srcOrd="0" destOrd="0" presId="urn:microsoft.com/office/officeart/2018/2/layout/IconCircleList"/>
    <dgm:cxn modelId="{1F911D9C-E1FA-4428-8208-727AEEDD32BE}" type="presOf" srcId="{F39ACA40-9C74-46DE-A3A2-890F9A552597}" destId="{CA0C208C-6657-4DF8-8B75-4580796F5625}" srcOrd="0" destOrd="0" presId="urn:microsoft.com/office/officeart/2018/2/layout/IconCircleList"/>
    <dgm:cxn modelId="{6A1342B4-F560-4C09-B45B-4EFB97DFF88C}" type="presOf" srcId="{11757942-762D-4E87-8A5A-99ABCF0C7B33}" destId="{F2A8CDB9-863E-4A59-B8C3-47A7143C6126}" srcOrd="0" destOrd="0" presId="urn:microsoft.com/office/officeart/2018/2/layout/IconCircleList"/>
    <dgm:cxn modelId="{6B4F51BD-2DDB-4796-BE90-52BE6F776982}" type="presOf" srcId="{56D93881-27CA-43CA-8C0A-C5B2885ACDBF}" destId="{0AE8A841-95A2-4612-BF70-B327E7F55C69}" srcOrd="0" destOrd="0" presId="urn:microsoft.com/office/officeart/2018/2/layout/IconCircleList"/>
    <dgm:cxn modelId="{AF1829CF-8FF6-4BC1-9A54-0EAE56B17A30}" srcId="{E605DC14-F717-436E-858F-D2DBC0B638C2}" destId="{6124C0A3-67D4-4792-A0BE-B955525CD35D}" srcOrd="1" destOrd="0" parTransId="{5122D82B-ECD9-4AF5-BECB-FB8544C569E4}" sibTransId="{11757942-762D-4E87-8A5A-99ABCF0C7B33}"/>
    <dgm:cxn modelId="{1EDB68EF-FE66-4462-8E0C-42ADECE919C0}" type="presOf" srcId="{E605DC14-F717-436E-858F-D2DBC0B638C2}" destId="{3A359836-2449-4550-8658-993297A5F59B}" srcOrd="0" destOrd="0" presId="urn:microsoft.com/office/officeart/2018/2/layout/IconCircleList"/>
    <dgm:cxn modelId="{DCEA04FF-D791-4A13-95EC-20CE0717B1D8}" type="presOf" srcId="{A50DACD5-7F28-448B-879F-345B3636814C}" destId="{76E75CE1-191E-4B51-9DCA-369573051E95}" srcOrd="0" destOrd="0" presId="urn:microsoft.com/office/officeart/2018/2/layout/IconCircleList"/>
    <dgm:cxn modelId="{2A078753-C75E-4222-AF76-609B4A766745}" type="presParOf" srcId="{3A359836-2449-4550-8658-993297A5F59B}" destId="{D28A46EA-9EF0-4B0A-B9EF-02C82ECDBEE1}" srcOrd="0" destOrd="0" presId="urn:microsoft.com/office/officeart/2018/2/layout/IconCircleList"/>
    <dgm:cxn modelId="{C29901D8-596D-4270-9F45-14870EEFEE32}" type="presParOf" srcId="{D28A46EA-9EF0-4B0A-B9EF-02C82ECDBEE1}" destId="{DEB53F05-9614-4F27-AA9A-BF2B52D7F5B5}" srcOrd="0" destOrd="0" presId="urn:microsoft.com/office/officeart/2018/2/layout/IconCircleList"/>
    <dgm:cxn modelId="{B94035AC-5FE7-4E84-ACCE-78FF825ED3E2}" type="presParOf" srcId="{DEB53F05-9614-4F27-AA9A-BF2B52D7F5B5}" destId="{B888A44C-B797-4186-AA18-B677DFECDAC8}" srcOrd="0" destOrd="0" presId="urn:microsoft.com/office/officeart/2018/2/layout/IconCircleList"/>
    <dgm:cxn modelId="{8E138CC6-74A8-4F04-913D-0B69E49745A3}" type="presParOf" srcId="{DEB53F05-9614-4F27-AA9A-BF2B52D7F5B5}" destId="{1715456D-F2D0-4474-9440-7E68D3F2C444}" srcOrd="1" destOrd="0" presId="urn:microsoft.com/office/officeart/2018/2/layout/IconCircleList"/>
    <dgm:cxn modelId="{879A93D5-7CFC-470D-B5F5-9A5E6C109A09}" type="presParOf" srcId="{DEB53F05-9614-4F27-AA9A-BF2B52D7F5B5}" destId="{685EC91E-36CA-4ABE-9B3F-3F7765D5F220}" srcOrd="2" destOrd="0" presId="urn:microsoft.com/office/officeart/2018/2/layout/IconCircleList"/>
    <dgm:cxn modelId="{54EE0194-A049-4372-8C23-21BF5C664153}" type="presParOf" srcId="{DEB53F05-9614-4F27-AA9A-BF2B52D7F5B5}" destId="{0AE8A841-95A2-4612-BF70-B327E7F55C69}" srcOrd="3" destOrd="0" presId="urn:microsoft.com/office/officeart/2018/2/layout/IconCircleList"/>
    <dgm:cxn modelId="{04999F55-6E4A-43F6-9041-2D0BEADEC536}" type="presParOf" srcId="{D28A46EA-9EF0-4B0A-B9EF-02C82ECDBEE1}" destId="{CA0C208C-6657-4DF8-8B75-4580796F5625}" srcOrd="1" destOrd="0" presId="urn:microsoft.com/office/officeart/2018/2/layout/IconCircleList"/>
    <dgm:cxn modelId="{8336E8BF-2823-40D3-94A7-A2DE1522875E}" type="presParOf" srcId="{D28A46EA-9EF0-4B0A-B9EF-02C82ECDBEE1}" destId="{0DF086B8-5236-4556-9EAF-A2BA4A1AD4E8}" srcOrd="2" destOrd="0" presId="urn:microsoft.com/office/officeart/2018/2/layout/IconCircleList"/>
    <dgm:cxn modelId="{447F2E20-DC5D-4488-80E4-81DE5CF83AD3}" type="presParOf" srcId="{0DF086B8-5236-4556-9EAF-A2BA4A1AD4E8}" destId="{B6810F8E-6E74-49BF-AED1-CF10E01D591A}" srcOrd="0" destOrd="0" presId="urn:microsoft.com/office/officeart/2018/2/layout/IconCircleList"/>
    <dgm:cxn modelId="{1F9D8421-F381-4ABB-BB9D-EBAFB1BBDFAD}" type="presParOf" srcId="{0DF086B8-5236-4556-9EAF-A2BA4A1AD4E8}" destId="{E6B308D9-1FE9-45A5-8649-8B803110DAED}" srcOrd="1" destOrd="0" presId="urn:microsoft.com/office/officeart/2018/2/layout/IconCircleList"/>
    <dgm:cxn modelId="{9C00773B-BA81-493A-8BD4-4B73821BBB47}" type="presParOf" srcId="{0DF086B8-5236-4556-9EAF-A2BA4A1AD4E8}" destId="{80C8824B-30D8-4341-AB7B-7177220783A5}" srcOrd="2" destOrd="0" presId="urn:microsoft.com/office/officeart/2018/2/layout/IconCircleList"/>
    <dgm:cxn modelId="{4D77547B-7C80-4814-AA3D-7EA1C25D84F3}" type="presParOf" srcId="{0DF086B8-5236-4556-9EAF-A2BA4A1AD4E8}" destId="{831D7FB5-5F79-4DE7-BCA4-204E3C535612}" srcOrd="3" destOrd="0" presId="urn:microsoft.com/office/officeart/2018/2/layout/IconCircleList"/>
    <dgm:cxn modelId="{D3B1FEF9-B24C-486A-8CBC-78215A020BF4}" type="presParOf" srcId="{D28A46EA-9EF0-4B0A-B9EF-02C82ECDBEE1}" destId="{F2A8CDB9-863E-4A59-B8C3-47A7143C6126}" srcOrd="3" destOrd="0" presId="urn:microsoft.com/office/officeart/2018/2/layout/IconCircleList"/>
    <dgm:cxn modelId="{FC2E3FC8-C825-40CF-8BE3-0DC3401ECF3A}" type="presParOf" srcId="{D28A46EA-9EF0-4B0A-B9EF-02C82ECDBEE1}" destId="{4B92C64B-29DB-436C-9F2F-2A241C19BCA7}" srcOrd="4" destOrd="0" presId="urn:microsoft.com/office/officeart/2018/2/layout/IconCircleList"/>
    <dgm:cxn modelId="{53B09CA2-B4A0-47B4-8DD5-AFAE51F4A57D}" type="presParOf" srcId="{4B92C64B-29DB-436C-9F2F-2A241C19BCA7}" destId="{F65B70B8-D580-438A-8502-7AD6F35DCA15}" srcOrd="0" destOrd="0" presId="urn:microsoft.com/office/officeart/2018/2/layout/IconCircleList"/>
    <dgm:cxn modelId="{856F878E-42D6-454A-B0BB-95E95F19FC0D}" type="presParOf" srcId="{4B92C64B-29DB-436C-9F2F-2A241C19BCA7}" destId="{5DA96EFB-4BF7-4AD3-AD04-69473DF63264}" srcOrd="1" destOrd="0" presId="urn:microsoft.com/office/officeart/2018/2/layout/IconCircleList"/>
    <dgm:cxn modelId="{A96234A2-5C4A-47F7-9C25-82C1FC4D6699}" type="presParOf" srcId="{4B92C64B-29DB-436C-9F2F-2A241C19BCA7}" destId="{0CB4DD12-31A2-4C31-A313-EA9F2E09951E}" srcOrd="2" destOrd="0" presId="urn:microsoft.com/office/officeart/2018/2/layout/IconCircleList"/>
    <dgm:cxn modelId="{E37E6501-0AE8-45FF-8804-0180A5E503FC}" type="presParOf" srcId="{4B92C64B-29DB-436C-9F2F-2A241C19BCA7}" destId="{76E75CE1-191E-4B51-9DCA-369573051E95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E90EF7E-E9E1-40EA-BBCD-22C83E4E2362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A24140B3-6A0B-45D8-B636-36FC449D9EC8}">
      <dgm:prSet/>
      <dgm:spPr/>
      <dgm:t>
        <a:bodyPr/>
        <a:lstStyle/>
        <a:p>
          <a:pPr>
            <a:defRPr cap="all"/>
          </a:pPr>
          <a:r>
            <a:rPr lang="es-ES_tradnl" baseline="0"/>
            <a:t>Adecuadas para modelar datos secuenciales.</a:t>
          </a:r>
          <a:endParaRPr lang="en-US"/>
        </a:p>
      </dgm:t>
    </dgm:pt>
    <dgm:pt modelId="{600143CC-C254-4BE8-A3CA-88E363102686}" type="parTrans" cxnId="{3A56E90C-967D-42D9-972E-0DAD9ED33457}">
      <dgm:prSet/>
      <dgm:spPr/>
      <dgm:t>
        <a:bodyPr/>
        <a:lstStyle/>
        <a:p>
          <a:endParaRPr lang="en-US"/>
        </a:p>
      </dgm:t>
    </dgm:pt>
    <dgm:pt modelId="{933669E3-1785-4D2A-AB50-A0B66273D2B5}" type="sibTrans" cxnId="{3A56E90C-967D-42D9-972E-0DAD9ED33457}">
      <dgm:prSet/>
      <dgm:spPr/>
      <dgm:t>
        <a:bodyPr/>
        <a:lstStyle/>
        <a:p>
          <a:endParaRPr lang="en-US"/>
        </a:p>
      </dgm:t>
    </dgm:pt>
    <dgm:pt modelId="{BDDF32A5-1478-4DFF-9E2A-78BD56E29027}">
      <dgm:prSet/>
      <dgm:spPr/>
      <dgm:t>
        <a:bodyPr/>
        <a:lstStyle/>
        <a:p>
          <a:pPr>
            <a:defRPr cap="all"/>
          </a:pPr>
          <a:r>
            <a:rPr lang="es-ES_tradnl" baseline="0"/>
            <a:t>Series temporales o texto.</a:t>
          </a:r>
          <a:endParaRPr lang="en-US"/>
        </a:p>
      </dgm:t>
    </dgm:pt>
    <dgm:pt modelId="{B5895745-318A-48FD-ACFD-5963C2C40DC9}" type="parTrans" cxnId="{86E1BFB8-14C1-42A7-BC83-EA127DA80DC2}">
      <dgm:prSet/>
      <dgm:spPr/>
      <dgm:t>
        <a:bodyPr/>
        <a:lstStyle/>
        <a:p>
          <a:endParaRPr lang="en-US"/>
        </a:p>
      </dgm:t>
    </dgm:pt>
    <dgm:pt modelId="{6882E312-F34D-40D5-B0E5-ACFCE4355225}" type="sibTrans" cxnId="{86E1BFB8-14C1-42A7-BC83-EA127DA80DC2}">
      <dgm:prSet/>
      <dgm:spPr/>
      <dgm:t>
        <a:bodyPr/>
        <a:lstStyle/>
        <a:p>
          <a:endParaRPr lang="en-US"/>
        </a:p>
      </dgm:t>
    </dgm:pt>
    <dgm:pt modelId="{8B703476-9B67-4E23-B503-DD911109C47D}">
      <dgm:prSet/>
      <dgm:spPr/>
      <dgm:t>
        <a:bodyPr/>
        <a:lstStyle/>
        <a:p>
          <a:pPr>
            <a:defRPr cap="all"/>
          </a:pPr>
          <a:r>
            <a:rPr lang="es-ES_tradnl" baseline="0"/>
            <a:t>Conexiones retroalimentadas.</a:t>
          </a:r>
          <a:endParaRPr lang="en-US"/>
        </a:p>
      </dgm:t>
    </dgm:pt>
    <dgm:pt modelId="{3DFB7B80-16E0-4153-AB4C-CA10F0EB1C9D}" type="parTrans" cxnId="{CD9F5DFF-8A6F-47E1-8E6D-51E0D177E25D}">
      <dgm:prSet/>
      <dgm:spPr/>
      <dgm:t>
        <a:bodyPr/>
        <a:lstStyle/>
        <a:p>
          <a:endParaRPr lang="en-US"/>
        </a:p>
      </dgm:t>
    </dgm:pt>
    <dgm:pt modelId="{6B82B46C-AAEF-4CC3-A7C3-D190F92A24F0}" type="sibTrans" cxnId="{CD9F5DFF-8A6F-47E1-8E6D-51E0D177E25D}">
      <dgm:prSet/>
      <dgm:spPr/>
      <dgm:t>
        <a:bodyPr/>
        <a:lstStyle/>
        <a:p>
          <a:endParaRPr lang="en-US"/>
        </a:p>
      </dgm:t>
    </dgm:pt>
    <dgm:pt modelId="{5C89D6B6-D342-4614-B3A4-97EA23228CC0}">
      <dgm:prSet/>
      <dgm:spPr/>
      <dgm:t>
        <a:bodyPr/>
        <a:lstStyle/>
        <a:p>
          <a:pPr>
            <a:defRPr cap="all"/>
          </a:pPr>
          <a:r>
            <a:rPr lang="es-ES_tradnl" baseline="0"/>
            <a:t>Permite mantener y utilizar información sobre eventos anteriores.</a:t>
          </a:r>
          <a:endParaRPr lang="en-US"/>
        </a:p>
      </dgm:t>
    </dgm:pt>
    <dgm:pt modelId="{7BE1E546-7A43-475C-839D-213052192FB9}" type="parTrans" cxnId="{809E9D5A-B19C-4288-B52F-C8CC1C883FFC}">
      <dgm:prSet/>
      <dgm:spPr/>
      <dgm:t>
        <a:bodyPr/>
        <a:lstStyle/>
        <a:p>
          <a:endParaRPr lang="en-US"/>
        </a:p>
      </dgm:t>
    </dgm:pt>
    <dgm:pt modelId="{5B39C0CF-9D10-476F-8355-352F01482BF3}" type="sibTrans" cxnId="{809E9D5A-B19C-4288-B52F-C8CC1C883FFC}">
      <dgm:prSet/>
      <dgm:spPr/>
      <dgm:t>
        <a:bodyPr/>
        <a:lstStyle/>
        <a:p>
          <a:endParaRPr lang="en-US"/>
        </a:p>
      </dgm:t>
    </dgm:pt>
    <dgm:pt modelId="{4734D137-F905-4F41-82E0-CFA2E34B59D8}" type="pres">
      <dgm:prSet presAssocID="{DE90EF7E-E9E1-40EA-BBCD-22C83E4E2362}" presName="root" presStyleCnt="0">
        <dgm:presLayoutVars>
          <dgm:dir/>
          <dgm:resizeHandles val="exact"/>
        </dgm:presLayoutVars>
      </dgm:prSet>
      <dgm:spPr/>
    </dgm:pt>
    <dgm:pt modelId="{992134FB-418C-4E14-B88C-CF68C32E99BB}" type="pres">
      <dgm:prSet presAssocID="{A24140B3-6A0B-45D8-B636-36FC449D9EC8}" presName="compNode" presStyleCnt="0"/>
      <dgm:spPr/>
    </dgm:pt>
    <dgm:pt modelId="{7A99BAD3-586B-4600-86B0-B33D242895CF}" type="pres">
      <dgm:prSet presAssocID="{A24140B3-6A0B-45D8-B636-36FC449D9EC8}" presName="iconBgRect" presStyleLbl="bgShp" presStyleIdx="0" presStyleCnt="4"/>
      <dgm:spPr/>
    </dgm:pt>
    <dgm:pt modelId="{2903CF33-267B-457E-9413-284FDAAF78C6}" type="pres">
      <dgm:prSet presAssocID="{A24140B3-6A0B-45D8-B636-36FC449D9EC8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able"/>
        </a:ext>
      </dgm:extLst>
    </dgm:pt>
    <dgm:pt modelId="{D6DB2B33-1AA7-4189-85B0-00E74740D56A}" type="pres">
      <dgm:prSet presAssocID="{A24140B3-6A0B-45D8-B636-36FC449D9EC8}" presName="spaceRect" presStyleCnt="0"/>
      <dgm:spPr/>
    </dgm:pt>
    <dgm:pt modelId="{EBCFD7EC-9E76-43FF-B3D8-9717DE3E131A}" type="pres">
      <dgm:prSet presAssocID="{A24140B3-6A0B-45D8-B636-36FC449D9EC8}" presName="textRect" presStyleLbl="revTx" presStyleIdx="0" presStyleCnt="4">
        <dgm:presLayoutVars>
          <dgm:chMax val="1"/>
          <dgm:chPref val="1"/>
        </dgm:presLayoutVars>
      </dgm:prSet>
      <dgm:spPr/>
    </dgm:pt>
    <dgm:pt modelId="{786D8AA4-0B86-4123-AA71-684E1A672359}" type="pres">
      <dgm:prSet presAssocID="{933669E3-1785-4D2A-AB50-A0B66273D2B5}" presName="sibTrans" presStyleCnt="0"/>
      <dgm:spPr/>
    </dgm:pt>
    <dgm:pt modelId="{073B3411-0D3A-44D0-BC93-507F2A3BF220}" type="pres">
      <dgm:prSet presAssocID="{BDDF32A5-1478-4DFF-9E2A-78BD56E29027}" presName="compNode" presStyleCnt="0"/>
      <dgm:spPr/>
    </dgm:pt>
    <dgm:pt modelId="{7E4E1ED1-D434-44B4-A42C-D9431EFFEF3D}" type="pres">
      <dgm:prSet presAssocID="{BDDF32A5-1478-4DFF-9E2A-78BD56E29027}" presName="iconBgRect" presStyleLbl="bgShp" presStyleIdx="1" presStyleCnt="4"/>
      <dgm:spPr/>
    </dgm:pt>
    <dgm:pt modelId="{B7B5EE2B-198A-494A-A3F4-223B3FF5F4C0}" type="pres">
      <dgm:prSet presAssocID="{BDDF32A5-1478-4DFF-9E2A-78BD56E29027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ilm reel"/>
        </a:ext>
      </dgm:extLst>
    </dgm:pt>
    <dgm:pt modelId="{9A4BBAD3-002B-4C08-8FE0-DF8E54448D6F}" type="pres">
      <dgm:prSet presAssocID="{BDDF32A5-1478-4DFF-9E2A-78BD56E29027}" presName="spaceRect" presStyleCnt="0"/>
      <dgm:spPr/>
    </dgm:pt>
    <dgm:pt modelId="{89D0A42C-54C7-43C9-ABEF-DB6BF8FC059B}" type="pres">
      <dgm:prSet presAssocID="{BDDF32A5-1478-4DFF-9E2A-78BD56E29027}" presName="textRect" presStyleLbl="revTx" presStyleIdx="1" presStyleCnt="4">
        <dgm:presLayoutVars>
          <dgm:chMax val="1"/>
          <dgm:chPref val="1"/>
        </dgm:presLayoutVars>
      </dgm:prSet>
      <dgm:spPr/>
    </dgm:pt>
    <dgm:pt modelId="{CBC79C02-90F7-4C8D-A618-6001DF698695}" type="pres">
      <dgm:prSet presAssocID="{6882E312-F34D-40D5-B0E5-ACFCE4355225}" presName="sibTrans" presStyleCnt="0"/>
      <dgm:spPr/>
    </dgm:pt>
    <dgm:pt modelId="{DFC73BEE-081C-4014-9FD7-DACC91780D1D}" type="pres">
      <dgm:prSet presAssocID="{8B703476-9B67-4E23-B503-DD911109C47D}" presName="compNode" presStyleCnt="0"/>
      <dgm:spPr/>
    </dgm:pt>
    <dgm:pt modelId="{83C33D3F-1328-48F4-B16B-A896BC17A784}" type="pres">
      <dgm:prSet presAssocID="{8B703476-9B67-4E23-B503-DD911109C47D}" presName="iconBgRect" presStyleLbl="bgShp" presStyleIdx="2" presStyleCnt="4"/>
      <dgm:spPr/>
    </dgm:pt>
    <dgm:pt modelId="{9B03CD10-44BD-410F-BEE7-78D1ED28E8DA}" type="pres">
      <dgm:prSet presAssocID="{8B703476-9B67-4E23-B503-DD911109C47D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523765D9-DB96-45B5-B260-DDF829B709D2}" type="pres">
      <dgm:prSet presAssocID="{8B703476-9B67-4E23-B503-DD911109C47D}" presName="spaceRect" presStyleCnt="0"/>
      <dgm:spPr/>
    </dgm:pt>
    <dgm:pt modelId="{F401E5F3-3D59-4BEB-8C7C-D828D87DC130}" type="pres">
      <dgm:prSet presAssocID="{8B703476-9B67-4E23-B503-DD911109C47D}" presName="textRect" presStyleLbl="revTx" presStyleIdx="2" presStyleCnt="4">
        <dgm:presLayoutVars>
          <dgm:chMax val="1"/>
          <dgm:chPref val="1"/>
        </dgm:presLayoutVars>
      </dgm:prSet>
      <dgm:spPr/>
    </dgm:pt>
    <dgm:pt modelId="{77CD4055-B1BA-4E97-98F9-11CA52F541FD}" type="pres">
      <dgm:prSet presAssocID="{6B82B46C-AAEF-4CC3-A7C3-D190F92A24F0}" presName="sibTrans" presStyleCnt="0"/>
      <dgm:spPr/>
    </dgm:pt>
    <dgm:pt modelId="{2B9D536B-AA45-4DAA-8ABA-E0A6F5306517}" type="pres">
      <dgm:prSet presAssocID="{5C89D6B6-D342-4614-B3A4-97EA23228CC0}" presName="compNode" presStyleCnt="0"/>
      <dgm:spPr/>
    </dgm:pt>
    <dgm:pt modelId="{A91017E7-0BCF-4C54-81A7-9CBFD36D301E}" type="pres">
      <dgm:prSet presAssocID="{5C89D6B6-D342-4614-B3A4-97EA23228CC0}" presName="iconBgRect" presStyleLbl="bgShp" presStyleIdx="3" presStyleCnt="4"/>
      <dgm:spPr/>
    </dgm:pt>
    <dgm:pt modelId="{5D491CB2-AD20-4DFB-BAD3-CBBA71E35274}" type="pres">
      <dgm:prSet presAssocID="{5C89D6B6-D342-4614-B3A4-97EA23228CC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ily Calendar"/>
        </a:ext>
      </dgm:extLst>
    </dgm:pt>
    <dgm:pt modelId="{016A809C-EDF9-4DD1-BE0D-EB540923EC98}" type="pres">
      <dgm:prSet presAssocID="{5C89D6B6-D342-4614-B3A4-97EA23228CC0}" presName="spaceRect" presStyleCnt="0"/>
      <dgm:spPr/>
    </dgm:pt>
    <dgm:pt modelId="{241DB124-1E82-4AA9-9D83-056481724F24}" type="pres">
      <dgm:prSet presAssocID="{5C89D6B6-D342-4614-B3A4-97EA23228CC0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3A56E90C-967D-42D9-972E-0DAD9ED33457}" srcId="{DE90EF7E-E9E1-40EA-BBCD-22C83E4E2362}" destId="{A24140B3-6A0B-45D8-B636-36FC449D9EC8}" srcOrd="0" destOrd="0" parTransId="{600143CC-C254-4BE8-A3CA-88E363102686}" sibTransId="{933669E3-1785-4D2A-AB50-A0B66273D2B5}"/>
    <dgm:cxn modelId="{EFD8142C-0631-4EFA-84F9-1A8862077A44}" type="presOf" srcId="{DE90EF7E-E9E1-40EA-BBCD-22C83E4E2362}" destId="{4734D137-F905-4F41-82E0-CFA2E34B59D8}" srcOrd="0" destOrd="0" presId="urn:microsoft.com/office/officeart/2018/5/layout/IconCircleLabelList"/>
    <dgm:cxn modelId="{809E9D5A-B19C-4288-B52F-C8CC1C883FFC}" srcId="{DE90EF7E-E9E1-40EA-BBCD-22C83E4E2362}" destId="{5C89D6B6-D342-4614-B3A4-97EA23228CC0}" srcOrd="3" destOrd="0" parTransId="{7BE1E546-7A43-475C-839D-213052192FB9}" sibTransId="{5B39C0CF-9D10-476F-8355-352F01482BF3}"/>
    <dgm:cxn modelId="{04DCDB7F-624C-4F1A-835C-59B06E37C8CD}" type="presOf" srcId="{8B703476-9B67-4E23-B503-DD911109C47D}" destId="{F401E5F3-3D59-4BEB-8C7C-D828D87DC130}" srcOrd="0" destOrd="0" presId="urn:microsoft.com/office/officeart/2018/5/layout/IconCircleLabelList"/>
    <dgm:cxn modelId="{CD83568A-D7E8-47CA-A46D-9FF9ACA7FABA}" type="presOf" srcId="{5C89D6B6-D342-4614-B3A4-97EA23228CC0}" destId="{241DB124-1E82-4AA9-9D83-056481724F24}" srcOrd="0" destOrd="0" presId="urn:microsoft.com/office/officeart/2018/5/layout/IconCircleLabelList"/>
    <dgm:cxn modelId="{31ACF68B-4167-4150-B213-11824E24041A}" type="presOf" srcId="{A24140B3-6A0B-45D8-B636-36FC449D9EC8}" destId="{EBCFD7EC-9E76-43FF-B3D8-9717DE3E131A}" srcOrd="0" destOrd="0" presId="urn:microsoft.com/office/officeart/2018/5/layout/IconCircleLabelList"/>
    <dgm:cxn modelId="{86E1BFB8-14C1-42A7-BC83-EA127DA80DC2}" srcId="{DE90EF7E-E9E1-40EA-BBCD-22C83E4E2362}" destId="{BDDF32A5-1478-4DFF-9E2A-78BD56E29027}" srcOrd="1" destOrd="0" parTransId="{B5895745-318A-48FD-ACFD-5963C2C40DC9}" sibTransId="{6882E312-F34D-40D5-B0E5-ACFCE4355225}"/>
    <dgm:cxn modelId="{42F90BE4-88B1-441F-9E65-F6A15F975D67}" type="presOf" srcId="{BDDF32A5-1478-4DFF-9E2A-78BD56E29027}" destId="{89D0A42C-54C7-43C9-ABEF-DB6BF8FC059B}" srcOrd="0" destOrd="0" presId="urn:microsoft.com/office/officeart/2018/5/layout/IconCircleLabelList"/>
    <dgm:cxn modelId="{CD9F5DFF-8A6F-47E1-8E6D-51E0D177E25D}" srcId="{DE90EF7E-E9E1-40EA-BBCD-22C83E4E2362}" destId="{8B703476-9B67-4E23-B503-DD911109C47D}" srcOrd="2" destOrd="0" parTransId="{3DFB7B80-16E0-4153-AB4C-CA10F0EB1C9D}" sibTransId="{6B82B46C-AAEF-4CC3-A7C3-D190F92A24F0}"/>
    <dgm:cxn modelId="{88A6F37E-D249-4383-A936-29445F5399CF}" type="presParOf" srcId="{4734D137-F905-4F41-82E0-CFA2E34B59D8}" destId="{992134FB-418C-4E14-B88C-CF68C32E99BB}" srcOrd="0" destOrd="0" presId="urn:microsoft.com/office/officeart/2018/5/layout/IconCircleLabelList"/>
    <dgm:cxn modelId="{E4F658DE-9B3C-474C-93EB-7F8A0FE81F01}" type="presParOf" srcId="{992134FB-418C-4E14-B88C-CF68C32E99BB}" destId="{7A99BAD3-586B-4600-86B0-B33D242895CF}" srcOrd="0" destOrd="0" presId="urn:microsoft.com/office/officeart/2018/5/layout/IconCircleLabelList"/>
    <dgm:cxn modelId="{51C5D1E0-5B9B-46AC-98BE-FC418903CBAD}" type="presParOf" srcId="{992134FB-418C-4E14-B88C-CF68C32E99BB}" destId="{2903CF33-267B-457E-9413-284FDAAF78C6}" srcOrd="1" destOrd="0" presId="urn:microsoft.com/office/officeart/2018/5/layout/IconCircleLabelList"/>
    <dgm:cxn modelId="{2C98A2A2-3A11-443B-8466-AFF9D8257086}" type="presParOf" srcId="{992134FB-418C-4E14-B88C-CF68C32E99BB}" destId="{D6DB2B33-1AA7-4189-85B0-00E74740D56A}" srcOrd="2" destOrd="0" presId="urn:microsoft.com/office/officeart/2018/5/layout/IconCircleLabelList"/>
    <dgm:cxn modelId="{77616497-4BDA-4CB6-9F56-B3C41EB9FB39}" type="presParOf" srcId="{992134FB-418C-4E14-B88C-CF68C32E99BB}" destId="{EBCFD7EC-9E76-43FF-B3D8-9717DE3E131A}" srcOrd="3" destOrd="0" presId="urn:microsoft.com/office/officeart/2018/5/layout/IconCircleLabelList"/>
    <dgm:cxn modelId="{3FD99A62-B707-4710-A46E-96A1A5C7D4DD}" type="presParOf" srcId="{4734D137-F905-4F41-82E0-CFA2E34B59D8}" destId="{786D8AA4-0B86-4123-AA71-684E1A672359}" srcOrd="1" destOrd="0" presId="urn:microsoft.com/office/officeart/2018/5/layout/IconCircleLabelList"/>
    <dgm:cxn modelId="{43AC4FAF-D435-42CC-BA57-A17B6A9C7009}" type="presParOf" srcId="{4734D137-F905-4F41-82E0-CFA2E34B59D8}" destId="{073B3411-0D3A-44D0-BC93-507F2A3BF220}" srcOrd="2" destOrd="0" presId="urn:microsoft.com/office/officeart/2018/5/layout/IconCircleLabelList"/>
    <dgm:cxn modelId="{53E6CD88-33CF-43D3-A897-B22E5175383C}" type="presParOf" srcId="{073B3411-0D3A-44D0-BC93-507F2A3BF220}" destId="{7E4E1ED1-D434-44B4-A42C-D9431EFFEF3D}" srcOrd="0" destOrd="0" presId="urn:microsoft.com/office/officeart/2018/5/layout/IconCircleLabelList"/>
    <dgm:cxn modelId="{6356EC46-245D-437C-AD54-7360D5B8DD2B}" type="presParOf" srcId="{073B3411-0D3A-44D0-BC93-507F2A3BF220}" destId="{B7B5EE2B-198A-494A-A3F4-223B3FF5F4C0}" srcOrd="1" destOrd="0" presId="urn:microsoft.com/office/officeart/2018/5/layout/IconCircleLabelList"/>
    <dgm:cxn modelId="{47FD031B-EDFA-4036-8136-CEB767802C6B}" type="presParOf" srcId="{073B3411-0D3A-44D0-BC93-507F2A3BF220}" destId="{9A4BBAD3-002B-4C08-8FE0-DF8E54448D6F}" srcOrd="2" destOrd="0" presId="urn:microsoft.com/office/officeart/2018/5/layout/IconCircleLabelList"/>
    <dgm:cxn modelId="{E0275A3C-5159-43D1-8D22-08908DC96B70}" type="presParOf" srcId="{073B3411-0D3A-44D0-BC93-507F2A3BF220}" destId="{89D0A42C-54C7-43C9-ABEF-DB6BF8FC059B}" srcOrd="3" destOrd="0" presId="urn:microsoft.com/office/officeart/2018/5/layout/IconCircleLabelList"/>
    <dgm:cxn modelId="{B61CA66F-7E02-450D-AB05-FE19998C139A}" type="presParOf" srcId="{4734D137-F905-4F41-82E0-CFA2E34B59D8}" destId="{CBC79C02-90F7-4C8D-A618-6001DF698695}" srcOrd="3" destOrd="0" presId="urn:microsoft.com/office/officeart/2018/5/layout/IconCircleLabelList"/>
    <dgm:cxn modelId="{1EC0781E-C02E-4270-BBA7-EE9974F5641F}" type="presParOf" srcId="{4734D137-F905-4F41-82E0-CFA2E34B59D8}" destId="{DFC73BEE-081C-4014-9FD7-DACC91780D1D}" srcOrd="4" destOrd="0" presId="urn:microsoft.com/office/officeart/2018/5/layout/IconCircleLabelList"/>
    <dgm:cxn modelId="{B218805D-58FD-42D2-BBE0-3631B5A70984}" type="presParOf" srcId="{DFC73BEE-081C-4014-9FD7-DACC91780D1D}" destId="{83C33D3F-1328-48F4-B16B-A896BC17A784}" srcOrd="0" destOrd="0" presId="urn:microsoft.com/office/officeart/2018/5/layout/IconCircleLabelList"/>
    <dgm:cxn modelId="{2BAC7147-6923-443D-B098-011B36B940F4}" type="presParOf" srcId="{DFC73BEE-081C-4014-9FD7-DACC91780D1D}" destId="{9B03CD10-44BD-410F-BEE7-78D1ED28E8DA}" srcOrd="1" destOrd="0" presId="urn:microsoft.com/office/officeart/2018/5/layout/IconCircleLabelList"/>
    <dgm:cxn modelId="{A78BD5F3-0654-442D-A2BE-E2018EDCD7FD}" type="presParOf" srcId="{DFC73BEE-081C-4014-9FD7-DACC91780D1D}" destId="{523765D9-DB96-45B5-B260-DDF829B709D2}" srcOrd="2" destOrd="0" presId="urn:microsoft.com/office/officeart/2018/5/layout/IconCircleLabelList"/>
    <dgm:cxn modelId="{C7AE3A96-2817-4878-83F6-CF3A857DB0A2}" type="presParOf" srcId="{DFC73BEE-081C-4014-9FD7-DACC91780D1D}" destId="{F401E5F3-3D59-4BEB-8C7C-D828D87DC130}" srcOrd="3" destOrd="0" presId="urn:microsoft.com/office/officeart/2018/5/layout/IconCircleLabelList"/>
    <dgm:cxn modelId="{AABA35EC-DE54-4AF4-91A0-271D2886BCE2}" type="presParOf" srcId="{4734D137-F905-4F41-82E0-CFA2E34B59D8}" destId="{77CD4055-B1BA-4E97-98F9-11CA52F541FD}" srcOrd="5" destOrd="0" presId="urn:microsoft.com/office/officeart/2018/5/layout/IconCircleLabelList"/>
    <dgm:cxn modelId="{9F03C9D8-37B0-449D-B3F8-38A431B6BD74}" type="presParOf" srcId="{4734D137-F905-4F41-82E0-CFA2E34B59D8}" destId="{2B9D536B-AA45-4DAA-8ABA-E0A6F5306517}" srcOrd="6" destOrd="0" presId="urn:microsoft.com/office/officeart/2018/5/layout/IconCircleLabelList"/>
    <dgm:cxn modelId="{B8725D2A-D27A-4F27-BEB4-58B57BE2DE6C}" type="presParOf" srcId="{2B9D536B-AA45-4DAA-8ABA-E0A6F5306517}" destId="{A91017E7-0BCF-4C54-81A7-9CBFD36D301E}" srcOrd="0" destOrd="0" presId="urn:microsoft.com/office/officeart/2018/5/layout/IconCircleLabelList"/>
    <dgm:cxn modelId="{3C6E65ED-617B-452B-A4DE-BAB554840E2C}" type="presParOf" srcId="{2B9D536B-AA45-4DAA-8ABA-E0A6F5306517}" destId="{5D491CB2-AD20-4DFB-BAD3-CBBA71E35274}" srcOrd="1" destOrd="0" presId="urn:microsoft.com/office/officeart/2018/5/layout/IconCircleLabelList"/>
    <dgm:cxn modelId="{44F9C5FB-9AD4-4E65-A6E6-3F1832BA438F}" type="presParOf" srcId="{2B9D536B-AA45-4DAA-8ABA-E0A6F5306517}" destId="{016A809C-EDF9-4DD1-BE0D-EB540923EC98}" srcOrd="2" destOrd="0" presId="urn:microsoft.com/office/officeart/2018/5/layout/IconCircleLabelList"/>
    <dgm:cxn modelId="{15FFEE1B-0639-4CC6-859B-E7AAF38B8EE4}" type="presParOf" srcId="{2B9D536B-AA45-4DAA-8ABA-E0A6F5306517}" destId="{241DB124-1E82-4AA9-9D83-056481724F2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1B3EC51-599E-4040-B7C6-FBE1FC3A8592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A4609E1-31CA-4BA2-B60B-BDF1BDF274A4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Múltiples capas ocultas entre la capa de entrada y de salida.</a:t>
          </a:r>
          <a:endParaRPr lang="en-US"/>
        </a:p>
      </dgm:t>
    </dgm:pt>
    <dgm:pt modelId="{C481B202-5A49-4C4D-998B-EB85194A4FCC}" type="parTrans" cxnId="{FA08CF08-B100-483C-A38F-E38ABD07BBD1}">
      <dgm:prSet/>
      <dgm:spPr/>
      <dgm:t>
        <a:bodyPr/>
        <a:lstStyle/>
        <a:p>
          <a:endParaRPr lang="en-US"/>
        </a:p>
      </dgm:t>
    </dgm:pt>
    <dgm:pt modelId="{271259EF-000C-46E3-9CBB-56083BA57F97}" type="sibTrans" cxnId="{FA08CF08-B100-483C-A38F-E38ABD07BBD1}">
      <dgm:prSet/>
      <dgm:spPr/>
      <dgm:t>
        <a:bodyPr/>
        <a:lstStyle/>
        <a:p>
          <a:endParaRPr lang="en-US"/>
        </a:p>
      </dgm:t>
    </dgm:pt>
    <dgm:pt modelId="{678A8BBC-E004-4483-9E2C-3D330F01D504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Permite aprender representaciones jerárquicas de datos.</a:t>
          </a:r>
          <a:endParaRPr lang="en-US"/>
        </a:p>
      </dgm:t>
    </dgm:pt>
    <dgm:pt modelId="{39F6BFD7-9D50-491D-B309-C892AD834E45}" type="parTrans" cxnId="{929F0797-271F-4B73-BF5E-6B2A3BFC0B05}">
      <dgm:prSet/>
      <dgm:spPr/>
      <dgm:t>
        <a:bodyPr/>
        <a:lstStyle/>
        <a:p>
          <a:endParaRPr lang="en-US"/>
        </a:p>
      </dgm:t>
    </dgm:pt>
    <dgm:pt modelId="{F0D6F127-BCAA-49AE-959D-DADCBB36E5CA}" type="sibTrans" cxnId="{929F0797-271F-4B73-BF5E-6B2A3BFC0B05}">
      <dgm:prSet/>
      <dgm:spPr/>
      <dgm:t>
        <a:bodyPr/>
        <a:lstStyle/>
        <a:p>
          <a:endParaRPr lang="en-US"/>
        </a:p>
      </dgm:t>
    </dgm:pt>
    <dgm:pt modelId="{874857AC-2B5D-4D37-A383-DF7B3CCCAD3D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/>
            <a:t>Eficientes en conjuntos de datos complejos.</a:t>
          </a:r>
          <a:endParaRPr lang="en-US"/>
        </a:p>
      </dgm:t>
    </dgm:pt>
    <dgm:pt modelId="{29A8070F-7983-491F-BC07-4C5052CC98F9}" type="parTrans" cxnId="{29F6871C-B365-4A5B-BC4D-26F626322FF4}">
      <dgm:prSet/>
      <dgm:spPr/>
      <dgm:t>
        <a:bodyPr/>
        <a:lstStyle/>
        <a:p>
          <a:endParaRPr lang="en-US"/>
        </a:p>
      </dgm:t>
    </dgm:pt>
    <dgm:pt modelId="{D8DCC1E0-D3DA-4396-BB13-1AC87AEE8265}" type="sibTrans" cxnId="{29F6871C-B365-4A5B-BC4D-26F626322FF4}">
      <dgm:prSet/>
      <dgm:spPr/>
      <dgm:t>
        <a:bodyPr/>
        <a:lstStyle/>
        <a:p>
          <a:endParaRPr lang="en-US"/>
        </a:p>
      </dgm:t>
    </dgm:pt>
    <dgm:pt modelId="{26F6F923-18E0-4B01-A2CC-5E61ADB3359F}" type="pres">
      <dgm:prSet presAssocID="{31B3EC51-599E-4040-B7C6-FBE1FC3A8592}" presName="root" presStyleCnt="0">
        <dgm:presLayoutVars>
          <dgm:dir/>
          <dgm:resizeHandles val="exact"/>
        </dgm:presLayoutVars>
      </dgm:prSet>
      <dgm:spPr/>
    </dgm:pt>
    <dgm:pt modelId="{5F99B39B-E1D4-4FA6-83F3-B688F8F3719F}" type="pres">
      <dgm:prSet presAssocID="{DA4609E1-31CA-4BA2-B60B-BDF1BDF274A4}" presName="compNode" presStyleCnt="0"/>
      <dgm:spPr/>
    </dgm:pt>
    <dgm:pt modelId="{D4F58BFE-CBDE-45C5-B12E-8BD1DB5FE1A4}" type="pres">
      <dgm:prSet presAssocID="{DA4609E1-31CA-4BA2-B60B-BDF1BDF274A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vron Arrows"/>
        </a:ext>
      </dgm:extLst>
    </dgm:pt>
    <dgm:pt modelId="{813335CA-2966-4991-9949-67AD43C67337}" type="pres">
      <dgm:prSet presAssocID="{DA4609E1-31CA-4BA2-B60B-BDF1BDF274A4}" presName="spaceRect" presStyleCnt="0"/>
      <dgm:spPr/>
    </dgm:pt>
    <dgm:pt modelId="{A54A8C17-7E75-4860-8C5F-515BD1FC2252}" type="pres">
      <dgm:prSet presAssocID="{DA4609E1-31CA-4BA2-B60B-BDF1BDF274A4}" presName="textRect" presStyleLbl="revTx" presStyleIdx="0" presStyleCnt="3">
        <dgm:presLayoutVars>
          <dgm:chMax val="1"/>
          <dgm:chPref val="1"/>
        </dgm:presLayoutVars>
      </dgm:prSet>
      <dgm:spPr/>
    </dgm:pt>
    <dgm:pt modelId="{06779844-3885-4B45-9505-2D92F6816098}" type="pres">
      <dgm:prSet presAssocID="{271259EF-000C-46E3-9CBB-56083BA57F97}" presName="sibTrans" presStyleCnt="0"/>
      <dgm:spPr/>
    </dgm:pt>
    <dgm:pt modelId="{A1FB9D58-7059-4A16-AE52-8B9167950F70}" type="pres">
      <dgm:prSet presAssocID="{678A8BBC-E004-4483-9E2C-3D330F01D504}" presName="compNode" presStyleCnt="0"/>
      <dgm:spPr/>
    </dgm:pt>
    <dgm:pt modelId="{D8869ACA-AC8B-4A51-9480-225F18A44062}" type="pres">
      <dgm:prSet presAssocID="{678A8BBC-E004-4483-9E2C-3D330F01D504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11B21BA-0AB7-4D69-8005-DCAF2886FDE0}" type="pres">
      <dgm:prSet presAssocID="{678A8BBC-E004-4483-9E2C-3D330F01D504}" presName="spaceRect" presStyleCnt="0"/>
      <dgm:spPr/>
    </dgm:pt>
    <dgm:pt modelId="{C0331FAD-C52E-476D-AA79-E89432C068E5}" type="pres">
      <dgm:prSet presAssocID="{678A8BBC-E004-4483-9E2C-3D330F01D504}" presName="textRect" presStyleLbl="revTx" presStyleIdx="1" presStyleCnt="3">
        <dgm:presLayoutVars>
          <dgm:chMax val="1"/>
          <dgm:chPref val="1"/>
        </dgm:presLayoutVars>
      </dgm:prSet>
      <dgm:spPr/>
    </dgm:pt>
    <dgm:pt modelId="{0B0538B9-ECBC-4BAC-950E-CE128F847832}" type="pres">
      <dgm:prSet presAssocID="{F0D6F127-BCAA-49AE-959D-DADCBB36E5CA}" presName="sibTrans" presStyleCnt="0"/>
      <dgm:spPr/>
    </dgm:pt>
    <dgm:pt modelId="{F73E04DB-F9BC-49EA-A5B3-409C8317E979}" type="pres">
      <dgm:prSet presAssocID="{874857AC-2B5D-4D37-A383-DF7B3CCCAD3D}" presName="compNode" presStyleCnt="0"/>
      <dgm:spPr/>
    </dgm:pt>
    <dgm:pt modelId="{23B105DF-30C9-4DC1-A231-9C6A197C1F88}" type="pres">
      <dgm:prSet presAssocID="{874857AC-2B5D-4D37-A383-DF7B3CCCAD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1E3AA205-B605-426B-A9BB-302B8CF7142B}" type="pres">
      <dgm:prSet presAssocID="{874857AC-2B5D-4D37-A383-DF7B3CCCAD3D}" presName="spaceRect" presStyleCnt="0"/>
      <dgm:spPr/>
    </dgm:pt>
    <dgm:pt modelId="{4ACBD75E-EB0C-48F7-8B20-7D3F531D93A5}" type="pres">
      <dgm:prSet presAssocID="{874857AC-2B5D-4D37-A383-DF7B3CCCAD3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A08CF08-B100-483C-A38F-E38ABD07BBD1}" srcId="{31B3EC51-599E-4040-B7C6-FBE1FC3A8592}" destId="{DA4609E1-31CA-4BA2-B60B-BDF1BDF274A4}" srcOrd="0" destOrd="0" parTransId="{C481B202-5A49-4C4D-998B-EB85194A4FCC}" sibTransId="{271259EF-000C-46E3-9CBB-56083BA57F97}"/>
    <dgm:cxn modelId="{C9963F10-076E-4AF6-AC3A-D2CE370E5729}" type="presOf" srcId="{DA4609E1-31CA-4BA2-B60B-BDF1BDF274A4}" destId="{A54A8C17-7E75-4860-8C5F-515BD1FC2252}" srcOrd="0" destOrd="0" presId="urn:microsoft.com/office/officeart/2018/2/layout/IconLabelList"/>
    <dgm:cxn modelId="{29F6871C-B365-4A5B-BC4D-26F626322FF4}" srcId="{31B3EC51-599E-4040-B7C6-FBE1FC3A8592}" destId="{874857AC-2B5D-4D37-A383-DF7B3CCCAD3D}" srcOrd="2" destOrd="0" parTransId="{29A8070F-7983-491F-BC07-4C5052CC98F9}" sibTransId="{D8DCC1E0-D3DA-4396-BB13-1AC87AEE8265}"/>
    <dgm:cxn modelId="{3FFD234A-5E02-4A0F-9FEE-D6EB16DBD75E}" type="presOf" srcId="{31B3EC51-599E-4040-B7C6-FBE1FC3A8592}" destId="{26F6F923-18E0-4B01-A2CC-5E61ADB3359F}" srcOrd="0" destOrd="0" presId="urn:microsoft.com/office/officeart/2018/2/layout/IconLabelList"/>
    <dgm:cxn modelId="{72900452-F64C-4E05-A6A4-A8F4BB34BEC3}" type="presOf" srcId="{678A8BBC-E004-4483-9E2C-3D330F01D504}" destId="{C0331FAD-C52E-476D-AA79-E89432C068E5}" srcOrd="0" destOrd="0" presId="urn:microsoft.com/office/officeart/2018/2/layout/IconLabelList"/>
    <dgm:cxn modelId="{929F0797-271F-4B73-BF5E-6B2A3BFC0B05}" srcId="{31B3EC51-599E-4040-B7C6-FBE1FC3A8592}" destId="{678A8BBC-E004-4483-9E2C-3D330F01D504}" srcOrd="1" destOrd="0" parTransId="{39F6BFD7-9D50-491D-B309-C892AD834E45}" sibTransId="{F0D6F127-BCAA-49AE-959D-DADCBB36E5CA}"/>
    <dgm:cxn modelId="{E14EEFB1-1E1F-4AFC-8EEB-9359EAE7B842}" type="presOf" srcId="{874857AC-2B5D-4D37-A383-DF7B3CCCAD3D}" destId="{4ACBD75E-EB0C-48F7-8B20-7D3F531D93A5}" srcOrd="0" destOrd="0" presId="urn:microsoft.com/office/officeart/2018/2/layout/IconLabelList"/>
    <dgm:cxn modelId="{29C6F486-2010-41C3-88A0-16BAEB260F5E}" type="presParOf" srcId="{26F6F923-18E0-4B01-A2CC-5E61ADB3359F}" destId="{5F99B39B-E1D4-4FA6-83F3-B688F8F3719F}" srcOrd="0" destOrd="0" presId="urn:microsoft.com/office/officeart/2018/2/layout/IconLabelList"/>
    <dgm:cxn modelId="{475FE05C-97E9-4D0C-A81C-07ACB6463007}" type="presParOf" srcId="{5F99B39B-E1D4-4FA6-83F3-B688F8F3719F}" destId="{D4F58BFE-CBDE-45C5-B12E-8BD1DB5FE1A4}" srcOrd="0" destOrd="0" presId="urn:microsoft.com/office/officeart/2018/2/layout/IconLabelList"/>
    <dgm:cxn modelId="{2F26BCC6-AB92-459A-8FFC-784AD3E8645E}" type="presParOf" srcId="{5F99B39B-E1D4-4FA6-83F3-B688F8F3719F}" destId="{813335CA-2966-4991-9949-67AD43C67337}" srcOrd="1" destOrd="0" presId="urn:microsoft.com/office/officeart/2018/2/layout/IconLabelList"/>
    <dgm:cxn modelId="{93499E40-7D54-4909-9862-6357FD52C561}" type="presParOf" srcId="{5F99B39B-E1D4-4FA6-83F3-B688F8F3719F}" destId="{A54A8C17-7E75-4860-8C5F-515BD1FC2252}" srcOrd="2" destOrd="0" presId="urn:microsoft.com/office/officeart/2018/2/layout/IconLabelList"/>
    <dgm:cxn modelId="{D954AAEF-BDC1-42F7-BA5B-E0D8C1DAE521}" type="presParOf" srcId="{26F6F923-18E0-4B01-A2CC-5E61ADB3359F}" destId="{06779844-3885-4B45-9505-2D92F6816098}" srcOrd="1" destOrd="0" presId="urn:microsoft.com/office/officeart/2018/2/layout/IconLabelList"/>
    <dgm:cxn modelId="{9FDE1479-7ED5-4ECE-BA78-956071AFCC62}" type="presParOf" srcId="{26F6F923-18E0-4B01-A2CC-5E61ADB3359F}" destId="{A1FB9D58-7059-4A16-AE52-8B9167950F70}" srcOrd="2" destOrd="0" presId="urn:microsoft.com/office/officeart/2018/2/layout/IconLabelList"/>
    <dgm:cxn modelId="{E4FECFEE-AD5A-4D80-BF85-579EC6FE215E}" type="presParOf" srcId="{A1FB9D58-7059-4A16-AE52-8B9167950F70}" destId="{D8869ACA-AC8B-4A51-9480-225F18A44062}" srcOrd="0" destOrd="0" presId="urn:microsoft.com/office/officeart/2018/2/layout/IconLabelList"/>
    <dgm:cxn modelId="{85AC2DD3-0BC5-481B-98AC-55BCB032966A}" type="presParOf" srcId="{A1FB9D58-7059-4A16-AE52-8B9167950F70}" destId="{311B21BA-0AB7-4D69-8005-DCAF2886FDE0}" srcOrd="1" destOrd="0" presId="urn:microsoft.com/office/officeart/2018/2/layout/IconLabelList"/>
    <dgm:cxn modelId="{D0214F8E-789C-485F-8E3C-4A58FD7E3E1E}" type="presParOf" srcId="{A1FB9D58-7059-4A16-AE52-8B9167950F70}" destId="{C0331FAD-C52E-476D-AA79-E89432C068E5}" srcOrd="2" destOrd="0" presId="urn:microsoft.com/office/officeart/2018/2/layout/IconLabelList"/>
    <dgm:cxn modelId="{946B307E-4FCB-4CB8-927A-856C9BF99EAD}" type="presParOf" srcId="{26F6F923-18E0-4B01-A2CC-5E61ADB3359F}" destId="{0B0538B9-ECBC-4BAC-950E-CE128F847832}" srcOrd="3" destOrd="0" presId="urn:microsoft.com/office/officeart/2018/2/layout/IconLabelList"/>
    <dgm:cxn modelId="{D7D1BD17-825F-4D98-9D45-948FA28B1C25}" type="presParOf" srcId="{26F6F923-18E0-4B01-A2CC-5E61ADB3359F}" destId="{F73E04DB-F9BC-49EA-A5B3-409C8317E979}" srcOrd="4" destOrd="0" presId="urn:microsoft.com/office/officeart/2018/2/layout/IconLabelList"/>
    <dgm:cxn modelId="{A85445B5-B663-4B60-9803-17FDA6EC13F7}" type="presParOf" srcId="{F73E04DB-F9BC-49EA-A5B3-409C8317E979}" destId="{23B105DF-30C9-4DC1-A231-9C6A197C1F88}" srcOrd="0" destOrd="0" presId="urn:microsoft.com/office/officeart/2018/2/layout/IconLabelList"/>
    <dgm:cxn modelId="{B06DB501-F999-4EE5-881B-F49138B57973}" type="presParOf" srcId="{F73E04DB-F9BC-49EA-A5B3-409C8317E979}" destId="{1E3AA205-B605-426B-A9BB-302B8CF7142B}" srcOrd="1" destOrd="0" presId="urn:microsoft.com/office/officeart/2018/2/layout/IconLabelList"/>
    <dgm:cxn modelId="{67E4C5F0-087E-4D0B-89BA-C768B4B82EAB}" type="presParOf" srcId="{F73E04DB-F9BC-49EA-A5B3-409C8317E979}" destId="{4ACBD75E-EB0C-48F7-8B20-7D3F531D93A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E3D39D3-5EDE-4A47-8E46-5C9933F9A2B3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23B4BAD-213A-41CA-B934-60743E32A3F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_tradnl" baseline="0"/>
            <a:t>Overfitting y Underfitting:</a:t>
          </a:r>
          <a:endParaRPr lang="en-US"/>
        </a:p>
      </dgm:t>
    </dgm:pt>
    <dgm:pt modelId="{AD338DC4-70F7-416C-8DAB-DEFECA371B0D}" type="parTrans" cxnId="{1F9F37D7-7C7A-485B-B286-345EE92104EB}">
      <dgm:prSet/>
      <dgm:spPr/>
      <dgm:t>
        <a:bodyPr/>
        <a:lstStyle/>
        <a:p>
          <a:endParaRPr lang="en-US"/>
        </a:p>
      </dgm:t>
    </dgm:pt>
    <dgm:pt modelId="{371CBCCD-A87E-492A-AB17-A487F80C9A9A}" type="sibTrans" cxnId="{1F9F37D7-7C7A-485B-B286-345EE92104EB}">
      <dgm:prSet/>
      <dgm:spPr/>
      <dgm:t>
        <a:bodyPr/>
        <a:lstStyle/>
        <a:p>
          <a:endParaRPr lang="en-US"/>
        </a:p>
      </dgm:t>
    </dgm:pt>
    <dgm:pt modelId="{35926888-FC61-49D5-AB4D-1333E270F810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aseline="0"/>
            <a:t>Overfitting - No generaliza bien a nuevos datos.</a:t>
          </a:r>
          <a:endParaRPr lang="en-US"/>
        </a:p>
      </dgm:t>
    </dgm:pt>
    <dgm:pt modelId="{9BD9C63D-5BE5-4FE9-AD69-5A0C468AAC6B}" type="parTrans" cxnId="{3BDC17B3-356D-4B69-8373-2B6B46533B6B}">
      <dgm:prSet/>
      <dgm:spPr/>
      <dgm:t>
        <a:bodyPr/>
        <a:lstStyle/>
        <a:p>
          <a:endParaRPr lang="en-US"/>
        </a:p>
      </dgm:t>
    </dgm:pt>
    <dgm:pt modelId="{4EE31DD8-45C0-4DD8-BB35-CAB9C16B4CFE}" type="sibTrans" cxnId="{3BDC17B3-356D-4B69-8373-2B6B46533B6B}">
      <dgm:prSet/>
      <dgm:spPr/>
      <dgm:t>
        <a:bodyPr/>
        <a:lstStyle/>
        <a:p>
          <a:endParaRPr lang="en-US"/>
        </a:p>
      </dgm:t>
    </dgm:pt>
    <dgm:pt modelId="{055D18AE-4497-485F-B526-3031FD3DEA57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aseline="0"/>
            <a:t>Underfitting – Modelo demasiado simple para capturar complejidad de los datos.</a:t>
          </a:r>
          <a:endParaRPr lang="en-US"/>
        </a:p>
      </dgm:t>
    </dgm:pt>
    <dgm:pt modelId="{A552E382-30BE-437B-B656-0C06546007E7}" type="parTrans" cxnId="{1C946767-E465-495F-ABD0-1F430CB1AB7D}">
      <dgm:prSet/>
      <dgm:spPr/>
      <dgm:t>
        <a:bodyPr/>
        <a:lstStyle/>
        <a:p>
          <a:endParaRPr lang="en-US"/>
        </a:p>
      </dgm:t>
    </dgm:pt>
    <dgm:pt modelId="{ABDDC6E9-290B-4325-9B8F-DCD39756D72C}" type="sibTrans" cxnId="{1C946767-E465-495F-ABD0-1F430CB1AB7D}">
      <dgm:prSet/>
      <dgm:spPr/>
      <dgm:t>
        <a:bodyPr/>
        <a:lstStyle/>
        <a:p>
          <a:endParaRPr lang="en-US"/>
        </a:p>
      </dgm:t>
    </dgm:pt>
    <dgm:pt modelId="{72ABAF78-0D76-464F-95E5-43D76A55371C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_tradnl" baseline="0"/>
            <a:t>Selección de características.</a:t>
          </a:r>
          <a:endParaRPr lang="en-US"/>
        </a:p>
      </dgm:t>
    </dgm:pt>
    <dgm:pt modelId="{8DA223E6-4923-4599-90A1-A1DC40344EC7}" type="parTrans" cxnId="{6FD4DC85-A275-414E-A413-F6ED24E371E6}">
      <dgm:prSet/>
      <dgm:spPr/>
      <dgm:t>
        <a:bodyPr/>
        <a:lstStyle/>
        <a:p>
          <a:endParaRPr lang="en-US"/>
        </a:p>
      </dgm:t>
    </dgm:pt>
    <dgm:pt modelId="{87FDBA74-E7E5-4C92-98DD-02617AA28845}" type="sibTrans" cxnId="{6FD4DC85-A275-414E-A413-F6ED24E371E6}">
      <dgm:prSet/>
      <dgm:spPr/>
      <dgm:t>
        <a:bodyPr/>
        <a:lstStyle/>
        <a:p>
          <a:endParaRPr lang="en-US"/>
        </a:p>
      </dgm:t>
    </dgm:pt>
    <dgm:pt modelId="{B5583719-AD81-4F31-A095-950EFBC74551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_tradnl" baseline="0"/>
            <a:t>Interpretación de resultados:</a:t>
          </a:r>
          <a:endParaRPr lang="en-US"/>
        </a:p>
      </dgm:t>
    </dgm:pt>
    <dgm:pt modelId="{90F27C67-1A12-4D5B-A1EE-6D3C9241BCEA}" type="parTrans" cxnId="{35A5F842-9423-4582-B008-32D216B50F59}">
      <dgm:prSet/>
      <dgm:spPr/>
      <dgm:t>
        <a:bodyPr/>
        <a:lstStyle/>
        <a:p>
          <a:endParaRPr lang="en-US"/>
        </a:p>
      </dgm:t>
    </dgm:pt>
    <dgm:pt modelId="{8F1EEE3D-7B3C-480B-B732-35F326AF0656}" type="sibTrans" cxnId="{35A5F842-9423-4582-B008-32D216B50F59}">
      <dgm:prSet/>
      <dgm:spPr/>
      <dgm:t>
        <a:bodyPr/>
        <a:lstStyle/>
        <a:p>
          <a:endParaRPr lang="en-US"/>
        </a:p>
      </dgm:t>
    </dgm:pt>
    <dgm:pt modelId="{A1F653ED-93E6-41F2-91C8-F38F7A07124F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aseline="0"/>
            <a:t>Debido a su complejidad pueden considerarse como cajas negras.</a:t>
          </a:r>
          <a:endParaRPr lang="en-US"/>
        </a:p>
      </dgm:t>
    </dgm:pt>
    <dgm:pt modelId="{8633B227-BBAE-4F6E-99A0-BFAC01A6202E}" type="parTrans" cxnId="{1DC1B30D-482E-46BE-8BA5-D12319D8B654}">
      <dgm:prSet/>
      <dgm:spPr/>
      <dgm:t>
        <a:bodyPr/>
        <a:lstStyle/>
        <a:p>
          <a:endParaRPr lang="en-US"/>
        </a:p>
      </dgm:t>
    </dgm:pt>
    <dgm:pt modelId="{DD2DAF2D-88F9-4033-8391-2DC47DB3617C}" type="sibTrans" cxnId="{1DC1B30D-482E-46BE-8BA5-D12319D8B654}">
      <dgm:prSet/>
      <dgm:spPr/>
      <dgm:t>
        <a:bodyPr/>
        <a:lstStyle/>
        <a:p>
          <a:endParaRPr lang="en-US"/>
        </a:p>
      </dgm:t>
    </dgm:pt>
    <dgm:pt modelId="{96E32F63-CCB5-408B-9BFA-2762F3A46915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aseline="0"/>
            <a:t>Dificulta la comprensión de cómo y por qué se llega a ciertas conclusiones.</a:t>
          </a:r>
          <a:endParaRPr lang="en-US"/>
        </a:p>
      </dgm:t>
    </dgm:pt>
    <dgm:pt modelId="{30048D49-5A20-4031-90B8-32FA5BE6F0AF}" type="parTrans" cxnId="{09FDC358-3CB9-457F-9FEB-FBD633C1BB7E}">
      <dgm:prSet/>
      <dgm:spPr/>
      <dgm:t>
        <a:bodyPr/>
        <a:lstStyle/>
        <a:p>
          <a:endParaRPr lang="en-US"/>
        </a:p>
      </dgm:t>
    </dgm:pt>
    <dgm:pt modelId="{CA641AB8-251A-4413-99DC-0EA6D2A3F3ED}" type="sibTrans" cxnId="{09FDC358-3CB9-457F-9FEB-FBD633C1BB7E}">
      <dgm:prSet/>
      <dgm:spPr/>
      <dgm:t>
        <a:bodyPr/>
        <a:lstStyle/>
        <a:p>
          <a:endParaRPr lang="en-US"/>
        </a:p>
      </dgm:t>
    </dgm:pt>
    <dgm:pt modelId="{DC6AC251-564B-4575-AA67-80BC46922BA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s-ES_tradnl" baseline="0"/>
            <a:t>Computación y recursos:</a:t>
          </a:r>
          <a:endParaRPr lang="en-US"/>
        </a:p>
      </dgm:t>
    </dgm:pt>
    <dgm:pt modelId="{1C61A936-1E76-4512-9B0B-F6430AFED1DB}" type="parTrans" cxnId="{7A115107-CC0D-4368-9332-11FF13931C07}">
      <dgm:prSet/>
      <dgm:spPr/>
      <dgm:t>
        <a:bodyPr/>
        <a:lstStyle/>
        <a:p>
          <a:endParaRPr lang="en-US"/>
        </a:p>
      </dgm:t>
    </dgm:pt>
    <dgm:pt modelId="{BF034909-2333-417B-9F4E-06431252274C}" type="sibTrans" cxnId="{7A115107-CC0D-4368-9332-11FF13931C07}">
      <dgm:prSet/>
      <dgm:spPr/>
      <dgm:t>
        <a:bodyPr/>
        <a:lstStyle/>
        <a:p>
          <a:endParaRPr lang="en-US"/>
        </a:p>
      </dgm:t>
    </dgm:pt>
    <dgm:pt modelId="{E0302559-3CBB-448F-B8B1-02AB7B946CEC}">
      <dgm:prSet/>
      <dgm:spPr/>
      <dgm:t>
        <a:bodyPr/>
        <a:lstStyle/>
        <a:p>
          <a:pPr>
            <a:lnSpc>
              <a:spcPct val="100000"/>
            </a:lnSpc>
          </a:pPr>
          <a:r>
            <a:rPr lang="es-ES_tradnl" baseline="0"/>
            <a:t>Hay que tomar en cuenta la potencia de la computadora para la arquitectura de la red.</a:t>
          </a:r>
          <a:endParaRPr lang="en-US"/>
        </a:p>
      </dgm:t>
    </dgm:pt>
    <dgm:pt modelId="{A6C16181-F462-4FC1-AB96-554835222A3A}" type="parTrans" cxnId="{3A7CBA9E-F115-43D0-A019-B10ADD0955E2}">
      <dgm:prSet/>
      <dgm:spPr/>
      <dgm:t>
        <a:bodyPr/>
        <a:lstStyle/>
        <a:p>
          <a:endParaRPr lang="en-US"/>
        </a:p>
      </dgm:t>
    </dgm:pt>
    <dgm:pt modelId="{55FCF564-6230-4C53-8B33-1DBD7ED4AB59}" type="sibTrans" cxnId="{3A7CBA9E-F115-43D0-A019-B10ADD0955E2}">
      <dgm:prSet/>
      <dgm:spPr/>
      <dgm:t>
        <a:bodyPr/>
        <a:lstStyle/>
        <a:p>
          <a:endParaRPr lang="en-US"/>
        </a:p>
      </dgm:t>
    </dgm:pt>
    <dgm:pt modelId="{0039CF8F-C447-43F9-92A6-851F27D80AF5}" type="pres">
      <dgm:prSet presAssocID="{5E3D39D3-5EDE-4A47-8E46-5C9933F9A2B3}" presName="root" presStyleCnt="0">
        <dgm:presLayoutVars>
          <dgm:dir/>
          <dgm:resizeHandles val="exact"/>
        </dgm:presLayoutVars>
      </dgm:prSet>
      <dgm:spPr/>
    </dgm:pt>
    <dgm:pt modelId="{D2C73E33-878B-43EE-BD5B-D66D2C77E742}" type="pres">
      <dgm:prSet presAssocID="{823B4BAD-213A-41CA-B934-60743E32A3FC}" presName="compNode" presStyleCnt="0"/>
      <dgm:spPr/>
    </dgm:pt>
    <dgm:pt modelId="{8CB23B61-169B-44E1-85B6-8355FCD2D0D0}" type="pres">
      <dgm:prSet presAssocID="{823B4BAD-213A-41CA-B934-60743E32A3F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lectric Car"/>
        </a:ext>
      </dgm:extLst>
    </dgm:pt>
    <dgm:pt modelId="{A7686C24-EA2E-4922-9995-05ECAE6CA556}" type="pres">
      <dgm:prSet presAssocID="{823B4BAD-213A-41CA-B934-60743E32A3FC}" presName="iconSpace" presStyleCnt="0"/>
      <dgm:spPr/>
    </dgm:pt>
    <dgm:pt modelId="{1AF4B02D-D344-4ADA-BD63-090EA1485EEA}" type="pres">
      <dgm:prSet presAssocID="{823B4BAD-213A-41CA-B934-60743E32A3FC}" presName="parTx" presStyleLbl="revTx" presStyleIdx="0" presStyleCnt="8">
        <dgm:presLayoutVars>
          <dgm:chMax val="0"/>
          <dgm:chPref val="0"/>
        </dgm:presLayoutVars>
      </dgm:prSet>
      <dgm:spPr/>
    </dgm:pt>
    <dgm:pt modelId="{EE644E10-F03B-4024-8957-A8BF7ABB3790}" type="pres">
      <dgm:prSet presAssocID="{823B4BAD-213A-41CA-B934-60743E32A3FC}" presName="txSpace" presStyleCnt="0"/>
      <dgm:spPr/>
    </dgm:pt>
    <dgm:pt modelId="{4EE8C4ED-C3D1-4C73-B498-1418A3A213C5}" type="pres">
      <dgm:prSet presAssocID="{823B4BAD-213A-41CA-B934-60743E32A3FC}" presName="desTx" presStyleLbl="revTx" presStyleIdx="1" presStyleCnt="8">
        <dgm:presLayoutVars/>
      </dgm:prSet>
      <dgm:spPr/>
    </dgm:pt>
    <dgm:pt modelId="{41484F09-1C66-478C-903D-A0B09CFB0BAC}" type="pres">
      <dgm:prSet presAssocID="{371CBCCD-A87E-492A-AB17-A487F80C9A9A}" presName="sibTrans" presStyleCnt="0"/>
      <dgm:spPr/>
    </dgm:pt>
    <dgm:pt modelId="{68B53A4B-6F61-4B0C-B36A-30727648E40C}" type="pres">
      <dgm:prSet presAssocID="{72ABAF78-0D76-464F-95E5-43D76A55371C}" presName="compNode" presStyleCnt="0"/>
      <dgm:spPr/>
    </dgm:pt>
    <dgm:pt modelId="{440138CD-0690-4CC0-97FA-6A3E2D406F78}" type="pres">
      <dgm:prSet presAssocID="{72ABAF78-0D76-464F-95E5-43D76A55371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3532FC6-0351-4BA0-8B6E-C5F50BFB2860}" type="pres">
      <dgm:prSet presAssocID="{72ABAF78-0D76-464F-95E5-43D76A55371C}" presName="iconSpace" presStyleCnt="0"/>
      <dgm:spPr/>
    </dgm:pt>
    <dgm:pt modelId="{DBB40FE8-7CBC-47BC-96A2-4209EE9BA5E1}" type="pres">
      <dgm:prSet presAssocID="{72ABAF78-0D76-464F-95E5-43D76A55371C}" presName="parTx" presStyleLbl="revTx" presStyleIdx="2" presStyleCnt="8">
        <dgm:presLayoutVars>
          <dgm:chMax val="0"/>
          <dgm:chPref val="0"/>
        </dgm:presLayoutVars>
      </dgm:prSet>
      <dgm:spPr/>
    </dgm:pt>
    <dgm:pt modelId="{9DA3D0D4-732E-4F18-B90E-B743BBB01745}" type="pres">
      <dgm:prSet presAssocID="{72ABAF78-0D76-464F-95E5-43D76A55371C}" presName="txSpace" presStyleCnt="0"/>
      <dgm:spPr/>
    </dgm:pt>
    <dgm:pt modelId="{C5BD2CEE-95EF-4EC7-9E47-55BC2B86B1C1}" type="pres">
      <dgm:prSet presAssocID="{72ABAF78-0D76-464F-95E5-43D76A55371C}" presName="desTx" presStyleLbl="revTx" presStyleIdx="3" presStyleCnt="8">
        <dgm:presLayoutVars/>
      </dgm:prSet>
      <dgm:spPr/>
    </dgm:pt>
    <dgm:pt modelId="{75406D84-E7CF-4D75-9C86-7BC50A3A7652}" type="pres">
      <dgm:prSet presAssocID="{87FDBA74-E7E5-4C92-98DD-02617AA28845}" presName="sibTrans" presStyleCnt="0"/>
      <dgm:spPr/>
    </dgm:pt>
    <dgm:pt modelId="{1998A43F-5714-417A-82DF-0BFF828D8997}" type="pres">
      <dgm:prSet presAssocID="{B5583719-AD81-4F31-A095-950EFBC74551}" presName="compNode" presStyleCnt="0"/>
      <dgm:spPr/>
    </dgm:pt>
    <dgm:pt modelId="{C34867EE-9897-46ED-A229-7FE0D82D1EC2}" type="pres">
      <dgm:prSet presAssocID="{B5583719-AD81-4F31-A095-950EFBC7455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3F66C387-9E13-4697-B287-0D9C3B124DE9}" type="pres">
      <dgm:prSet presAssocID="{B5583719-AD81-4F31-A095-950EFBC74551}" presName="iconSpace" presStyleCnt="0"/>
      <dgm:spPr/>
    </dgm:pt>
    <dgm:pt modelId="{C6C9AC15-2243-4323-8DBC-15FEC7CEA567}" type="pres">
      <dgm:prSet presAssocID="{B5583719-AD81-4F31-A095-950EFBC74551}" presName="parTx" presStyleLbl="revTx" presStyleIdx="4" presStyleCnt="8">
        <dgm:presLayoutVars>
          <dgm:chMax val="0"/>
          <dgm:chPref val="0"/>
        </dgm:presLayoutVars>
      </dgm:prSet>
      <dgm:spPr/>
    </dgm:pt>
    <dgm:pt modelId="{A65F88B5-F16B-4FD1-94AB-11B87482C811}" type="pres">
      <dgm:prSet presAssocID="{B5583719-AD81-4F31-A095-950EFBC74551}" presName="txSpace" presStyleCnt="0"/>
      <dgm:spPr/>
    </dgm:pt>
    <dgm:pt modelId="{FD4368F9-4D2A-4F2E-A113-4EDDD757C99D}" type="pres">
      <dgm:prSet presAssocID="{B5583719-AD81-4F31-A095-950EFBC74551}" presName="desTx" presStyleLbl="revTx" presStyleIdx="5" presStyleCnt="8">
        <dgm:presLayoutVars/>
      </dgm:prSet>
      <dgm:spPr/>
    </dgm:pt>
    <dgm:pt modelId="{BB370405-6B96-4B6A-BC32-B6285FE0DDDF}" type="pres">
      <dgm:prSet presAssocID="{8F1EEE3D-7B3C-480B-B732-35F326AF0656}" presName="sibTrans" presStyleCnt="0"/>
      <dgm:spPr/>
    </dgm:pt>
    <dgm:pt modelId="{6B782A93-6954-4AB2-BA7B-1D7DBD83A650}" type="pres">
      <dgm:prSet presAssocID="{DC6AC251-564B-4575-AA67-80BC46922BA9}" presName="compNode" presStyleCnt="0"/>
      <dgm:spPr/>
    </dgm:pt>
    <dgm:pt modelId="{43239491-758B-4BAC-9DBB-53FAE437E6E5}" type="pres">
      <dgm:prSet presAssocID="{DC6AC251-564B-4575-AA67-80BC46922BA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F9C79C21-D366-4C8C-9CC2-DC4B314B2B86}" type="pres">
      <dgm:prSet presAssocID="{DC6AC251-564B-4575-AA67-80BC46922BA9}" presName="iconSpace" presStyleCnt="0"/>
      <dgm:spPr/>
    </dgm:pt>
    <dgm:pt modelId="{0F886337-3E09-446C-BA88-3A4AA06CA2DF}" type="pres">
      <dgm:prSet presAssocID="{DC6AC251-564B-4575-AA67-80BC46922BA9}" presName="parTx" presStyleLbl="revTx" presStyleIdx="6" presStyleCnt="8">
        <dgm:presLayoutVars>
          <dgm:chMax val="0"/>
          <dgm:chPref val="0"/>
        </dgm:presLayoutVars>
      </dgm:prSet>
      <dgm:spPr/>
    </dgm:pt>
    <dgm:pt modelId="{8130DC87-A1FD-466C-8A1E-15640FF80F83}" type="pres">
      <dgm:prSet presAssocID="{DC6AC251-564B-4575-AA67-80BC46922BA9}" presName="txSpace" presStyleCnt="0"/>
      <dgm:spPr/>
    </dgm:pt>
    <dgm:pt modelId="{F32CDDD5-E10E-4754-BBB1-5AE84D11EF3A}" type="pres">
      <dgm:prSet presAssocID="{DC6AC251-564B-4575-AA67-80BC46922BA9}" presName="desTx" presStyleLbl="revTx" presStyleIdx="7" presStyleCnt="8">
        <dgm:presLayoutVars/>
      </dgm:prSet>
      <dgm:spPr/>
    </dgm:pt>
  </dgm:ptLst>
  <dgm:cxnLst>
    <dgm:cxn modelId="{9AF2E300-5BF0-4BA9-B1C1-F40E0C4C5EC8}" type="presOf" srcId="{055D18AE-4497-485F-B526-3031FD3DEA57}" destId="{4EE8C4ED-C3D1-4C73-B498-1418A3A213C5}" srcOrd="0" destOrd="1" presId="urn:microsoft.com/office/officeart/2018/5/layout/CenteredIconLabelDescriptionList"/>
    <dgm:cxn modelId="{8CD22E06-DEE1-4767-8740-3D37A51BCC8E}" type="presOf" srcId="{A1F653ED-93E6-41F2-91C8-F38F7A07124F}" destId="{FD4368F9-4D2A-4F2E-A113-4EDDD757C99D}" srcOrd="0" destOrd="0" presId="urn:microsoft.com/office/officeart/2018/5/layout/CenteredIconLabelDescriptionList"/>
    <dgm:cxn modelId="{7A115107-CC0D-4368-9332-11FF13931C07}" srcId="{5E3D39D3-5EDE-4A47-8E46-5C9933F9A2B3}" destId="{DC6AC251-564B-4575-AA67-80BC46922BA9}" srcOrd="3" destOrd="0" parTransId="{1C61A936-1E76-4512-9B0B-F6430AFED1DB}" sibTransId="{BF034909-2333-417B-9F4E-06431252274C}"/>
    <dgm:cxn modelId="{1DC1B30D-482E-46BE-8BA5-D12319D8B654}" srcId="{B5583719-AD81-4F31-A095-950EFBC74551}" destId="{A1F653ED-93E6-41F2-91C8-F38F7A07124F}" srcOrd="0" destOrd="0" parTransId="{8633B227-BBAE-4F6E-99A0-BFAC01A6202E}" sibTransId="{DD2DAF2D-88F9-4033-8391-2DC47DB3617C}"/>
    <dgm:cxn modelId="{35A5F842-9423-4582-B008-32D216B50F59}" srcId="{5E3D39D3-5EDE-4A47-8E46-5C9933F9A2B3}" destId="{B5583719-AD81-4F31-A095-950EFBC74551}" srcOrd="2" destOrd="0" parTransId="{90F27C67-1A12-4D5B-A1EE-6D3C9241BCEA}" sibTransId="{8F1EEE3D-7B3C-480B-B732-35F326AF0656}"/>
    <dgm:cxn modelId="{F223BC4B-7ABE-40DD-943E-5F9ADC6F2DBE}" type="presOf" srcId="{823B4BAD-213A-41CA-B934-60743E32A3FC}" destId="{1AF4B02D-D344-4ADA-BD63-090EA1485EEA}" srcOrd="0" destOrd="0" presId="urn:microsoft.com/office/officeart/2018/5/layout/CenteredIconLabelDescriptionList"/>
    <dgm:cxn modelId="{09FDC358-3CB9-457F-9FEB-FBD633C1BB7E}" srcId="{B5583719-AD81-4F31-A095-950EFBC74551}" destId="{96E32F63-CCB5-408B-9BFA-2762F3A46915}" srcOrd="1" destOrd="0" parTransId="{30048D49-5A20-4031-90B8-32FA5BE6F0AF}" sibTransId="{CA641AB8-251A-4413-99DC-0EA6D2A3F3ED}"/>
    <dgm:cxn modelId="{12625464-EEAB-4DC2-9957-9CC970C5B559}" type="presOf" srcId="{DC6AC251-564B-4575-AA67-80BC46922BA9}" destId="{0F886337-3E09-446C-BA88-3A4AA06CA2DF}" srcOrd="0" destOrd="0" presId="urn:microsoft.com/office/officeart/2018/5/layout/CenteredIconLabelDescriptionList"/>
    <dgm:cxn modelId="{1C946767-E465-495F-ABD0-1F430CB1AB7D}" srcId="{823B4BAD-213A-41CA-B934-60743E32A3FC}" destId="{055D18AE-4497-485F-B526-3031FD3DEA57}" srcOrd="1" destOrd="0" parTransId="{A552E382-30BE-437B-B656-0C06546007E7}" sibTransId="{ABDDC6E9-290B-4325-9B8F-DCD39756D72C}"/>
    <dgm:cxn modelId="{6FD4DC85-A275-414E-A413-F6ED24E371E6}" srcId="{5E3D39D3-5EDE-4A47-8E46-5C9933F9A2B3}" destId="{72ABAF78-0D76-464F-95E5-43D76A55371C}" srcOrd="1" destOrd="0" parTransId="{8DA223E6-4923-4599-90A1-A1DC40344EC7}" sibTransId="{87FDBA74-E7E5-4C92-98DD-02617AA28845}"/>
    <dgm:cxn modelId="{6B7C6586-1533-4B7F-8CA1-63543D7A7B48}" type="presOf" srcId="{96E32F63-CCB5-408B-9BFA-2762F3A46915}" destId="{FD4368F9-4D2A-4F2E-A113-4EDDD757C99D}" srcOrd="0" destOrd="1" presId="urn:microsoft.com/office/officeart/2018/5/layout/CenteredIconLabelDescriptionList"/>
    <dgm:cxn modelId="{35894088-612E-4090-AF14-993736A25C03}" type="presOf" srcId="{E0302559-3CBB-448F-B8B1-02AB7B946CEC}" destId="{F32CDDD5-E10E-4754-BBB1-5AE84D11EF3A}" srcOrd="0" destOrd="0" presId="urn:microsoft.com/office/officeart/2018/5/layout/CenteredIconLabelDescriptionList"/>
    <dgm:cxn modelId="{E143769E-53FE-4EDE-B363-A1EA275A049B}" type="presOf" srcId="{72ABAF78-0D76-464F-95E5-43D76A55371C}" destId="{DBB40FE8-7CBC-47BC-96A2-4209EE9BA5E1}" srcOrd="0" destOrd="0" presId="urn:microsoft.com/office/officeart/2018/5/layout/CenteredIconLabelDescriptionList"/>
    <dgm:cxn modelId="{3A7CBA9E-F115-43D0-A019-B10ADD0955E2}" srcId="{DC6AC251-564B-4575-AA67-80BC46922BA9}" destId="{E0302559-3CBB-448F-B8B1-02AB7B946CEC}" srcOrd="0" destOrd="0" parTransId="{A6C16181-F462-4FC1-AB96-554835222A3A}" sibTransId="{55FCF564-6230-4C53-8B33-1DBD7ED4AB59}"/>
    <dgm:cxn modelId="{3BDC17B3-356D-4B69-8373-2B6B46533B6B}" srcId="{823B4BAD-213A-41CA-B934-60743E32A3FC}" destId="{35926888-FC61-49D5-AB4D-1333E270F810}" srcOrd="0" destOrd="0" parTransId="{9BD9C63D-5BE5-4FE9-AD69-5A0C468AAC6B}" sibTransId="{4EE31DD8-45C0-4DD8-BB35-CAB9C16B4CFE}"/>
    <dgm:cxn modelId="{6A582ECE-41B0-4566-BA48-157477E6A68F}" type="presOf" srcId="{5E3D39D3-5EDE-4A47-8E46-5C9933F9A2B3}" destId="{0039CF8F-C447-43F9-92A6-851F27D80AF5}" srcOrd="0" destOrd="0" presId="urn:microsoft.com/office/officeart/2018/5/layout/CenteredIconLabelDescriptionList"/>
    <dgm:cxn modelId="{1F9F37D7-7C7A-485B-B286-345EE92104EB}" srcId="{5E3D39D3-5EDE-4A47-8E46-5C9933F9A2B3}" destId="{823B4BAD-213A-41CA-B934-60743E32A3FC}" srcOrd="0" destOrd="0" parTransId="{AD338DC4-70F7-416C-8DAB-DEFECA371B0D}" sibTransId="{371CBCCD-A87E-492A-AB17-A487F80C9A9A}"/>
    <dgm:cxn modelId="{DB2778E1-05C7-4DC8-A83F-EC698184A7F9}" type="presOf" srcId="{35926888-FC61-49D5-AB4D-1333E270F810}" destId="{4EE8C4ED-C3D1-4C73-B498-1418A3A213C5}" srcOrd="0" destOrd="0" presId="urn:microsoft.com/office/officeart/2018/5/layout/CenteredIconLabelDescriptionList"/>
    <dgm:cxn modelId="{304F44EC-1B0B-47E9-8CBB-DC4741BFDC1A}" type="presOf" srcId="{B5583719-AD81-4F31-A095-950EFBC74551}" destId="{C6C9AC15-2243-4323-8DBC-15FEC7CEA567}" srcOrd="0" destOrd="0" presId="urn:microsoft.com/office/officeart/2018/5/layout/CenteredIconLabelDescriptionList"/>
    <dgm:cxn modelId="{8C771EEB-FA6B-4A52-96E0-3110AC2F5C80}" type="presParOf" srcId="{0039CF8F-C447-43F9-92A6-851F27D80AF5}" destId="{D2C73E33-878B-43EE-BD5B-D66D2C77E742}" srcOrd="0" destOrd="0" presId="urn:microsoft.com/office/officeart/2018/5/layout/CenteredIconLabelDescriptionList"/>
    <dgm:cxn modelId="{7712D20E-9B3C-41AB-A80A-B38DD9D6DF16}" type="presParOf" srcId="{D2C73E33-878B-43EE-BD5B-D66D2C77E742}" destId="{8CB23B61-169B-44E1-85B6-8355FCD2D0D0}" srcOrd="0" destOrd="0" presId="urn:microsoft.com/office/officeart/2018/5/layout/CenteredIconLabelDescriptionList"/>
    <dgm:cxn modelId="{1FAD9B74-9E9D-4C87-988D-AA21B9BEC497}" type="presParOf" srcId="{D2C73E33-878B-43EE-BD5B-D66D2C77E742}" destId="{A7686C24-EA2E-4922-9995-05ECAE6CA556}" srcOrd="1" destOrd="0" presId="urn:microsoft.com/office/officeart/2018/5/layout/CenteredIconLabelDescriptionList"/>
    <dgm:cxn modelId="{DCF37B31-AC65-417F-9328-06E9B6AC956D}" type="presParOf" srcId="{D2C73E33-878B-43EE-BD5B-D66D2C77E742}" destId="{1AF4B02D-D344-4ADA-BD63-090EA1485EEA}" srcOrd="2" destOrd="0" presId="urn:microsoft.com/office/officeart/2018/5/layout/CenteredIconLabelDescriptionList"/>
    <dgm:cxn modelId="{BEE7F2F4-2E1F-4F95-B55A-43DCD0FF4936}" type="presParOf" srcId="{D2C73E33-878B-43EE-BD5B-D66D2C77E742}" destId="{EE644E10-F03B-4024-8957-A8BF7ABB3790}" srcOrd="3" destOrd="0" presId="urn:microsoft.com/office/officeart/2018/5/layout/CenteredIconLabelDescriptionList"/>
    <dgm:cxn modelId="{8E85BF2E-D009-4879-A40D-F7C1F5338067}" type="presParOf" srcId="{D2C73E33-878B-43EE-BD5B-D66D2C77E742}" destId="{4EE8C4ED-C3D1-4C73-B498-1418A3A213C5}" srcOrd="4" destOrd="0" presId="urn:microsoft.com/office/officeart/2018/5/layout/CenteredIconLabelDescriptionList"/>
    <dgm:cxn modelId="{A3BEB3AD-DA2B-4247-9AD1-C7FE084DA37D}" type="presParOf" srcId="{0039CF8F-C447-43F9-92A6-851F27D80AF5}" destId="{41484F09-1C66-478C-903D-A0B09CFB0BAC}" srcOrd="1" destOrd="0" presId="urn:microsoft.com/office/officeart/2018/5/layout/CenteredIconLabelDescriptionList"/>
    <dgm:cxn modelId="{E64E78ED-E72E-42C4-AB59-ACCAE77F29C2}" type="presParOf" srcId="{0039CF8F-C447-43F9-92A6-851F27D80AF5}" destId="{68B53A4B-6F61-4B0C-B36A-30727648E40C}" srcOrd="2" destOrd="0" presId="urn:microsoft.com/office/officeart/2018/5/layout/CenteredIconLabelDescriptionList"/>
    <dgm:cxn modelId="{3DF3F00C-9C10-40BE-A93C-E10916E67243}" type="presParOf" srcId="{68B53A4B-6F61-4B0C-B36A-30727648E40C}" destId="{440138CD-0690-4CC0-97FA-6A3E2D406F78}" srcOrd="0" destOrd="0" presId="urn:microsoft.com/office/officeart/2018/5/layout/CenteredIconLabelDescriptionList"/>
    <dgm:cxn modelId="{5B911284-87C1-48EE-9B4D-3E97667E28C9}" type="presParOf" srcId="{68B53A4B-6F61-4B0C-B36A-30727648E40C}" destId="{63532FC6-0351-4BA0-8B6E-C5F50BFB2860}" srcOrd="1" destOrd="0" presId="urn:microsoft.com/office/officeart/2018/5/layout/CenteredIconLabelDescriptionList"/>
    <dgm:cxn modelId="{553751F3-E728-4751-B5F6-F8977C7D6E5C}" type="presParOf" srcId="{68B53A4B-6F61-4B0C-B36A-30727648E40C}" destId="{DBB40FE8-7CBC-47BC-96A2-4209EE9BA5E1}" srcOrd="2" destOrd="0" presId="urn:microsoft.com/office/officeart/2018/5/layout/CenteredIconLabelDescriptionList"/>
    <dgm:cxn modelId="{281B0C61-997A-4EB5-8436-94345056DB05}" type="presParOf" srcId="{68B53A4B-6F61-4B0C-B36A-30727648E40C}" destId="{9DA3D0D4-732E-4F18-B90E-B743BBB01745}" srcOrd="3" destOrd="0" presId="urn:microsoft.com/office/officeart/2018/5/layout/CenteredIconLabelDescriptionList"/>
    <dgm:cxn modelId="{3EA742AD-EEA5-49A9-A333-6BC839524928}" type="presParOf" srcId="{68B53A4B-6F61-4B0C-B36A-30727648E40C}" destId="{C5BD2CEE-95EF-4EC7-9E47-55BC2B86B1C1}" srcOrd="4" destOrd="0" presId="urn:microsoft.com/office/officeart/2018/5/layout/CenteredIconLabelDescriptionList"/>
    <dgm:cxn modelId="{57684D4F-DC6F-42F6-A000-C62114D63B44}" type="presParOf" srcId="{0039CF8F-C447-43F9-92A6-851F27D80AF5}" destId="{75406D84-E7CF-4D75-9C86-7BC50A3A7652}" srcOrd="3" destOrd="0" presId="urn:microsoft.com/office/officeart/2018/5/layout/CenteredIconLabelDescriptionList"/>
    <dgm:cxn modelId="{D1B58D0E-F7E9-445D-98F5-2CE119505EA1}" type="presParOf" srcId="{0039CF8F-C447-43F9-92A6-851F27D80AF5}" destId="{1998A43F-5714-417A-82DF-0BFF828D8997}" srcOrd="4" destOrd="0" presId="urn:microsoft.com/office/officeart/2018/5/layout/CenteredIconLabelDescriptionList"/>
    <dgm:cxn modelId="{2CA9F344-0955-420D-A524-8190A160AE1B}" type="presParOf" srcId="{1998A43F-5714-417A-82DF-0BFF828D8997}" destId="{C34867EE-9897-46ED-A229-7FE0D82D1EC2}" srcOrd="0" destOrd="0" presId="urn:microsoft.com/office/officeart/2018/5/layout/CenteredIconLabelDescriptionList"/>
    <dgm:cxn modelId="{7499486B-9090-469B-B777-5D457C95E9E6}" type="presParOf" srcId="{1998A43F-5714-417A-82DF-0BFF828D8997}" destId="{3F66C387-9E13-4697-B287-0D9C3B124DE9}" srcOrd="1" destOrd="0" presId="urn:microsoft.com/office/officeart/2018/5/layout/CenteredIconLabelDescriptionList"/>
    <dgm:cxn modelId="{91FBD60C-1024-47A6-816B-264469257821}" type="presParOf" srcId="{1998A43F-5714-417A-82DF-0BFF828D8997}" destId="{C6C9AC15-2243-4323-8DBC-15FEC7CEA567}" srcOrd="2" destOrd="0" presId="urn:microsoft.com/office/officeart/2018/5/layout/CenteredIconLabelDescriptionList"/>
    <dgm:cxn modelId="{3E947FEC-2DB9-4896-84DC-B115BF550F84}" type="presParOf" srcId="{1998A43F-5714-417A-82DF-0BFF828D8997}" destId="{A65F88B5-F16B-4FD1-94AB-11B87482C811}" srcOrd="3" destOrd="0" presId="urn:microsoft.com/office/officeart/2018/5/layout/CenteredIconLabelDescriptionList"/>
    <dgm:cxn modelId="{5051B155-CDB2-4CA3-BA0F-48FAD981AEB4}" type="presParOf" srcId="{1998A43F-5714-417A-82DF-0BFF828D8997}" destId="{FD4368F9-4D2A-4F2E-A113-4EDDD757C99D}" srcOrd="4" destOrd="0" presId="urn:microsoft.com/office/officeart/2018/5/layout/CenteredIconLabelDescriptionList"/>
    <dgm:cxn modelId="{8897AFF2-AF21-4C8C-9776-42710075E3CB}" type="presParOf" srcId="{0039CF8F-C447-43F9-92A6-851F27D80AF5}" destId="{BB370405-6B96-4B6A-BC32-B6285FE0DDDF}" srcOrd="5" destOrd="0" presId="urn:microsoft.com/office/officeart/2018/5/layout/CenteredIconLabelDescriptionList"/>
    <dgm:cxn modelId="{EA7DB39E-C11D-415B-A5C8-2BCA39D2D596}" type="presParOf" srcId="{0039CF8F-C447-43F9-92A6-851F27D80AF5}" destId="{6B782A93-6954-4AB2-BA7B-1D7DBD83A650}" srcOrd="6" destOrd="0" presId="urn:microsoft.com/office/officeart/2018/5/layout/CenteredIconLabelDescriptionList"/>
    <dgm:cxn modelId="{4CC6F25B-A631-4CC1-A295-0D90B30C1329}" type="presParOf" srcId="{6B782A93-6954-4AB2-BA7B-1D7DBD83A650}" destId="{43239491-758B-4BAC-9DBB-53FAE437E6E5}" srcOrd="0" destOrd="0" presId="urn:microsoft.com/office/officeart/2018/5/layout/CenteredIconLabelDescriptionList"/>
    <dgm:cxn modelId="{F231A206-C85C-4C72-A51A-B9DC01D359BA}" type="presParOf" srcId="{6B782A93-6954-4AB2-BA7B-1D7DBD83A650}" destId="{F9C79C21-D366-4C8C-9CC2-DC4B314B2B86}" srcOrd="1" destOrd="0" presId="urn:microsoft.com/office/officeart/2018/5/layout/CenteredIconLabelDescriptionList"/>
    <dgm:cxn modelId="{2C58C15A-AB39-4F88-BB0F-2D8405A1CE97}" type="presParOf" srcId="{6B782A93-6954-4AB2-BA7B-1D7DBD83A650}" destId="{0F886337-3E09-446C-BA88-3A4AA06CA2DF}" srcOrd="2" destOrd="0" presId="urn:microsoft.com/office/officeart/2018/5/layout/CenteredIconLabelDescriptionList"/>
    <dgm:cxn modelId="{64E17BB0-2F95-4D58-8C6C-F9915A908D02}" type="presParOf" srcId="{6B782A93-6954-4AB2-BA7B-1D7DBD83A650}" destId="{8130DC87-A1FD-466C-8A1E-15640FF80F83}" srcOrd="3" destOrd="0" presId="urn:microsoft.com/office/officeart/2018/5/layout/CenteredIconLabelDescriptionList"/>
    <dgm:cxn modelId="{7A11C9BB-DF92-40C3-9247-418ABC7724AF}" type="presParOf" srcId="{6B782A93-6954-4AB2-BA7B-1D7DBD83A650}" destId="{F32CDDD5-E10E-4754-BBB1-5AE84D11EF3A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57A0CB-27EE-4DF9-B7C7-729108467693}">
      <dsp:nvSpPr>
        <dsp:cNvPr id="0" name=""/>
        <dsp:cNvSpPr/>
      </dsp:nvSpPr>
      <dsp:spPr>
        <a:xfrm>
          <a:off x="995944" y="605131"/>
          <a:ext cx="1463986" cy="1463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941751-3BA5-44CB-BB94-307A3E5D88DB}">
      <dsp:nvSpPr>
        <dsp:cNvPr id="0" name=""/>
        <dsp:cNvSpPr/>
      </dsp:nvSpPr>
      <dsp:spPr>
        <a:xfrm>
          <a:off x="101286" y="2454705"/>
          <a:ext cx="3253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baseline="0"/>
            <a:t>Tipo más básico de red neuronal.</a:t>
          </a:r>
          <a:endParaRPr lang="en-US" sz="1500" kern="1200"/>
        </a:p>
      </dsp:txBody>
      <dsp:txXfrm>
        <a:off x="101286" y="2454705"/>
        <a:ext cx="3253302" cy="720000"/>
      </dsp:txXfrm>
    </dsp:sp>
    <dsp:sp modelId="{C2451B7C-42E1-4B8C-807E-EEF81B8CB42B}">
      <dsp:nvSpPr>
        <dsp:cNvPr id="0" name=""/>
        <dsp:cNvSpPr/>
      </dsp:nvSpPr>
      <dsp:spPr>
        <a:xfrm>
          <a:off x="4818574" y="605131"/>
          <a:ext cx="1463986" cy="1463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500D69-1DE5-47A8-B135-8BAAEF743501}">
      <dsp:nvSpPr>
        <dsp:cNvPr id="0" name=""/>
        <dsp:cNvSpPr/>
      </dsp:nvSpPr>
      <dsp:spPr>
        <a:xfrm>
          <a:off x="3923916" y="2454705"/>
          <a:ext cx="3253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baseline="0"/>
            <a:t>Las neuronas están organizadas en capas conectadas entre si de forma secuencial.</a:t>
          </a:r>
          <a:endParaRPr lang="en-US" sz="1500" kern="1200"/>
        </a:p>
      </dsp:txBody>
      <dsp:txXfrm>
        <a:off x="3923916" y="2454705"/>
        <a:ext cx="3253302" cy="720000"/>
      </dsp:txXfrm>
    </dsp:sp>
    <dsp:sp modelId="{90725D16-F458-4D4E-B48C-33705D1CAB22}">
      <dsp:nvSpPr>
        <dsp:cNvPr id="0" name=""/>
        <dsp:cNvSpPr/>
      </dsp:nvSpPr>
      <dsp:spPr>
        <a:xfrm>
          <a:off x="8641205" y="605131"/>
          <a:ext cx="1463986" cy="1463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CFA5082-84C7-428B-8034-E00B93110295}">
      <dsp:nvSpPr>
        <dsp:cNvPr id="0" name=""/>
        <dsp:cNvSpPr/>
      </dsp:nvSpPr>
      <dsp:spPr>
        <a:xfrm>
          <a:off x="7746547" y="2454705"/>
          <a:ext cx="3253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 baseline="0"/>
            <a:t>Se utiliza en Clasificación y regresión en conjunto de datos estructurados.</a:t>
          </a:r>
          <a:endParaRPr lang="en-US" sz="1500" kern="1200"/>
        </a:p>
      </dsp:txBody>
      <dsp:txXfrm>
        <a:off x="7746547" y="2454705"/>
        <a:ext cx="325330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88A44C-B797-4186-AA18-B677DFECDAC8}">
      <dsp:nvSpPr>
        <dsp:cNvPr id="0" name=""/>
        <dsp:cNvSpPr/>
      </dsp:nvSpPr>
      <dsp:spPr>
        <a:xfrm>
          <a:off x="257251" y="1431044"/>
          <a:ext cx="917748" cy="9177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715456D-F2D0-4474-9440-7E68D3F2C444}">
      <dsp:nvSpPr>
        <dsp:cNvPr id="0" name=""/>
        <dsp:cNvSpPr/>
      </dsp:nvSpPr>
      <dsp:spPr>
        <a:xfrm>
          <a:off x="449978" y="1623771"/>
          <a:ext cx="532294" cy="53229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AE8A841-95A2-4612-BF70-B327E7F55C69}">
      <dsp:nvSpPr>
        <dsp:cNvPr id="0" name=""/>
        <dsp:cNvSpPr/>
      </dsp:nvSpPr>
      <dsp:spPr>
        <a:xfrm>
          <a:off x="1371660" y="1431044"/>
          <a:ext cx="2163264" cy="917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baseline="0"/>
            <a:t>Diseñadas para procesar datos de tipo grid, como imágenes.</a:t>
          </a:r>
          <a:endParaRPr lang="en-US" sz="1600" kern="1200"/>
        </a:p>
      </dsp:txBody>
      <dsp:txXfrm>
        <a:off x="1371660" y="1431044"/>
        <a:ext cx="2163264" cy="917748"/>
      </dsp:txXfrm>
    </dsp:sp>
    <dsp:sp modelId="{B6810F8E-6E74-49BF-AED1-CF10E01D591A}">
      <dsp:nvSpPr>
        <dsp:cNvPr id="0" name=""/>
        <dsp:cNvSpPr/>
      </dsp:nvSpPr>
      <dsp:spPr>
        <a:xfrm>
          <a:off x="3911857" y="1431044"/>
          <a:ext cx="917748" cy="9177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B308D9-1FE9-45A5-8649-8B803110DAED}">
      <dsp:nvSpPr>
        <dsp:cNvPr id="0" name=""/>
        <dsp:cNvSpPr/>
      </dsp:nvSpPr>
      <dsp:spPr>
        <a:xfrm>
          <a:off x="4104584" y="1623771"/>
          <a:ext cx="532294" cy="53229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1D7FB5-5F79-4DE7-BCA4-204E3C535612}">
      <dsp:nvSpPr>
        <dsp:cNvPr id="0" name=""/>
        <dsp:cNvSpPr/>
      </dsp:nvSpPr>
      <dsp:spPr>
        <a:xfrm>
          <a:off x="5026266" y="1431044"/>
          <a:ext cx="2163264" cy="917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baseline="0"/>
            <a:t>Eficientes para extracción de características espaciales.</a:t>
          </a:r>
          <a:endParaRPr lang="en-US" sz="1600" kern="1200"/>
        </a:p>
      </dsp:txBody>
      <dsp:txXfrm>
        <a:off x="5026266" y="1431044"/>
        <a:ext cx="2163264" cy="917748"/>
      </dsp:txXfrm>
    </dsp:sp>
    <dsp:sp modelId="{F65B70B8-D580-438A-8502-7AD6F35DCA15}">
      <dsp:nvSpPr>
        <dsp:cNvPr id="0" name=""/>
        <dsp:cNvSpPr/>
      </dsp:nvSpPr>
      <dsp:spPr>
        <a:xfrm>
          <a:off x="7566463" y="1431044"/>
          <a:ext cx="917748" cy="91774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A96EFB-4BF7-4AD3-AD04-69473DF63264}">
      <dsp:nvSpPr>
        <dsp:cNvPr id="0" name=""/>
        <dsp:cNvSpPr/>
      </dsp:nvSpPr>
      <dsp:spPr>
        <a:xfrm>
          <a:off x="7759190" y="1623771"/>
          <a:ext cx="532294" cy="53229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75CE1-191E-4B51-9DCA-369573051E95}">
      <dsp:nvSpPr>
        <dsp:cNvPr id="0" name=""/>
        <dsp:cNvSpPr/>
      </dsp:nvSpPr>
      <dsp:spPr>
        <a:xfrm>
          <a:off x="8680872" y="1431044"/>
          <a:ext cx="2163264" cy="9177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600" kern="1200" baseline="0"/>
            <a:t>Utilizadas en tareas de reconocimiento de imágenes y detección de objetos.</a:t>
          </a:r>
          <a:endParaRPr lang="en-US" sz="1600" kern="1200"/>
        </a:p>
      </dsp:txBody>
      <dsp:txXfrm>
        <a:off x="8680872" y="1431044"/>
        <a:ext cx="2163264" cy="91774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99BAD3-586B-4600-86B0-B33D242895CF}">
      <dsp:nvSpPr>
        <dsp:cNvPr id="0" name=""/>
        <dsp:cNvSpPr/>
      </dsp:nvSpPr>
      <dsp:spPr>
        <a:xfrm>
          <a:off x="627280" y="577383"/>
          <a:ext cx="1452615" cy="1452615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903CF33-267B-457E-9413-284FDAAF78C6}">
      <dsp:nvSpPr>
        <dsp:cNvPr id="0" name=""/>
        <dsp:cNvSpPr/>
      </dsp:nvSpPr>
      <dsp:spPr>
        <a:xfrm>
          <a:off x="936854" y="886957"/>
          <a:ext cx="833467" cy="83346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CFD7EC-9E76-43FF-B3D8-9717DE3E131A}">
      <dsp:nvSpPr>
        <dsp:cNvPr id="0" name=""/>
        <dsp:cNvSpPr/>
      </dsp:nvSpPr>
      <dsp:spPr>
        <a:xfrm>
          <a:off x="162919" y="2482453"/>
          <a:ext cx="23813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200" kern="1200" baseline="0"/>
            <a:t>Adecuadas para modelar datos secuenciales.</a:t>
          </a:r>
          <a:endParaRPr lang="en-US" sz="1200" kern="1200"/>
        </a:p>
      </dsp:txBody>
      <dsp:txXfrm>
        <a:off x="162919" y="2482453"/>
        <a:ext cx="2381336" cy="720000"/>
      </dsp:txXfrm>
    </dsp:sp>
    <dsp:sp modelId="{7E4E1ED1-D434-44B4-A42C-D9431EFFEF3D}">
      <dsp:nvSpPr>
        <dsp:cNvPr id="0" name=""/>
        <dsp:cNvSpPr/>
      </dsp:nvSpPr>
      <dsp:spPr>
        <a:xfrm>
          <a:off x="3425350" y="577383"/>
          <a:ext cx="1452615" cy="1452615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B5EE2B-198A-494A-A3F4-223B3FF5F4C0}">
      <dsp:nvSpPr>
        <dsp:cNvPr id="0" name=""/>
        <dsp:cNvSpPr/>
      </dsp:nvSpPr>
      <dsp:spPr>
        <a:xfrm>
          <a:off x="3734924" y="886957"/>
          <a:ext cx="833467" cy="83346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9D0A42C-54C7-43C9-ABEF-DB6BF8FC059B}">
      <dsp:nvSpPr>
        <dsp:cNvPr id="0" name=""/>
        <dsp:cNvSpPr/>
      </dsp:nvSpPr>
      <dsp:spPr>
        <a:xfrm>
          <a:off x="2960990" y="2482453"/>
          <a:ext cx="23813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200" kern="1200" baseline="0"/>
            <a:t>Series temporales o texto.</a:t>
          </a:r>
          <a:endParaRPr lang="en-US" sz="1200" kern="1200"/>
        </a:p>
      </dsp:txBody>
      <dsp:txXfrm>
        <a:off x="2960990" y="2482453"/>
        <a:ext cx="2381336" cy="720000"/>
      </dsp:txXfrm>
    </dsp:sp>
    <dsp:sp modelId="{83C33D3F-1328-48F4-B16B-A896BC17A784}">
      <dsp:nvSpPr>
        <dsp:cNvPr id="0" name=""/>
        <dsp:cNvSpPr/>
      </dsp:nvSpPr>
      <dsp:spPr>
        <a:xfrm>
          <a:off x="6223421" y="577383"/>
          <a:ext cx="1452615" cy="1452615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B03CD10-44BD-410F-BEE7-78D1ED28E8DA}">
      <dsp:nvSpPr>
        <dsp:cNvPr id="0" name=""/>
        <dsp:cNvSpPr/>
      </dsp:nvSpPr>
      <dsp:spPr>
        <a:xfrm>
          <a:off x="6532995" y="886957"/>
          <a:ext cx="833467" cy="83346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401E5F3-3D59-4BEB-8C7C-D828D87DC130}">
      <dsp:nvSpPr>
        <dsp:cNvPr id="0" name=""/>
        <dsp:cNvSpPr/>
      </dsp:nvSpPr>
      <dsp:spPr>
        <a:xfrm>
          <a:off x="5759060" y="2482453"/>
          <a:ext cx="23813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200" kern="1200" baseline="0"/>
            <a:t>Conexiones retroalimentadas.</a:t>
          </a:r>
          <a:endParaRPr lang="en-US" sz="1200" kern="1200"/>
        </a:p>
      </dsp:txBody>
      <dsp:txXfrm>
        <a:off x="5759060" y="2482453"/>
        <a:ext cx="2381336" cy="720000"/>
      </dsp:txXfrm>
    </dsp:sp>
    <dsp:sp modelId="{A91017E7-0BCF-4C54-81A7-9CBFD36D301E}">
      <dsp:nvSpPr>
        <dsp:cNvPr id="0" name=""/>
        <dsp:cNvSpPr/>
      </dsp:nvSpPr>
      <dsp:spPr>
        <a:xfrm>
          <a:off x="9021492" y="577383"/>
          <a:ext cx="1452615" cy="145261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491CB2-AD20-4DFB-BAD3-CBBA71E35274}">
      <dsp:nvSpPr>
        <dsp:cNvPr id="0" name=""/>
        <dsp:cNvSpPr/>
      </dsp:nvSpPr>
      <dsp:spPr>
        <a:xfrm>
          <a:off x="9331066" y="886957"/>
          <a:ext cx="833467" cy="83346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1DB124-1E82-4AA9-9D83-056481724F24}">
      <dsp:nvSpPr>
        <dsp:cNvPr id="0" name=""/>
        <dsp:cNvSpPr/>
      </dsp:nvSpPr>
      <dsp:spPr>
        <a:xfrm>
          <a:off x="8557131" y="2482453"/>
          <a:ext cx="238133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ES_tradnl" sz="1200" kern="1200" baseline="0"/>
            <a:t>Permite mantener y utilizar información sobre eventos anteriores.</a:t>
          </a:r>
          <a:endParaRPr lang="en-US" sz="1200" kern="1200"/>
        </a:p>
      </dsp:txBody>
      <dsp:txXfrm>
        <a:off x="8557131" y="2482453"/>
        <a:ext cx="2381336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F58BFE-CBDE-45C5-B12E-8BD1DB5FE1A4}">
      <dsp:nvSpPr>
        <dsp:cNvPr id="0" name=""/>
        <dsp:cNvSpPr/>
      </dsp:nvSpPr>
      <dsp:spPr>
        <a:xfrm>
          <a:off x="995944" y="605131"/>
          <a:ext cx="1463986" cy="146398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54A8C17-7E75-4860-8C5F-515BD1FC2252}">
      <dsp:nvSpPr>
        <dsp:cNvPr id="0" name=""/>
        <dsp:cNvSpPr/>
      </dsp:nvSpPr>
      <dsp:spPr>
        <a:xfrm>
          <a:off x="101286" y="2454705"/>
          <a:ext cx="3253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Múltiples capas ocultas entre la capa de entrada y de salida.</a:t>
          </a:r>
          <a:endParaRPr lang="en-US" sz="1500" kern="1200"/>
        </a:p>
      </dsp:txBody>
      <dsp:txXfrm>
        <a:off x="101286" y="2454705"/>
        <a:ext cx="3253302" cy="720000"/>
      </dsp:txXfrm>
    </dsp:sp>
    <dsp:sp modelId="{D8869ACA-AC8B-4A51-9480-225F18A44062}">
      <dsp:nvSpPr>
        <dsp:cNvPr id="0" name=""/>
        <dsp:cNvSpPr/>
      </dsp:nvSpPr>
      <dsp:spPr>
        <a:xfrm>
          <a:off x="4818574" y="605131"/>
          <a:ext cx="1463986" cy="146398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0331FAD-C52E-476D-AA79-E89432C068E5}">
      <dsp:nvSpPr>
        <dsp:cNvPr id="0" name=""/>
        <dsp:cNvSpPr/>
      </dsp:nvSpPr>
      <dsp:spPr>
        <a:xfrm>
          <a:off x="3923916" y="2454705"/>
          <a:ext cx="3253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Permite aprender representaciones jerárquicas de datos.</a:t>
          </a:r>
          <a:endParaRPr lang="en-US" sz="1500" kern="1200"/>
        </a:p>
      </dsp:txBody>
      <dsp:txXfrm>
        <a:off x="3923916" y="2454705"/>
        <a:ext cx="3253302" cy="720000"/>
      </dsp:txXfrm>
    </dsp:sp>
    <dsp:sp modelId="{23B105DF-30C9-4DC1-A231-9C6A197C1F88}">
      <dsp:nvSpPr>
        <dsp:cNvPr id="0" name=""/>
        <dsp:cNvSpPr/>
      </dsp:nvSpPr>
      <dsp:spPr>
        <a:xfrm>
          <a:off x="8641205" y="605131"/>
          <a:ext cx="1463986" cy="146398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ACBD75E-EB0C-48F7-8B20-7D3F531D93A5}">
      <dsp:nvSpPr>
        <dsp:cNvPr id="0" name=""/>
        <dsp:cNvSpPr/>
      </dsp:nvSpPr>
      <dsp:spPr>
        <a:xfrm>
          <a:off x="7746547" y="2454705"/>
          <a:ext cx="325330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500" kern="1200"/>
            <a:t>Eficientes en conjuntos de datos complejos.</a:t>
          </a:r>
          <a:endParaRPr lang="en-US" sz="1500" kern="1200"/>
        </a:p>
      </dsp:txBody>
      <dsp:txXfrm>
        <a:off x="7746547" y="2454705"/>
        <a:ext cx="325330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CB23B61-169B-44E1-85B6-8355FCD2D0D0}">
      <dsp:nvSpPr>
        <dsp:cNvPr id="0" name=""/>
        <dsp:cNvSpPr/>
      </dsp:nvSpPr>
      <dsp:spPr>
        <a:xfrm>
          <a:off x="801573" y="705114"/>
          <a:ext cx="857882" cy="85788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F4B02D-D344-4ADA-BD63-090EA1485EEA}">
      <dsp:nvSpPr>
        <dsp:cNvPr id="0" name=""/>
        <dsp:cNvSpPr/>
      </dsp:nvSpPr>
      <dsp:spPr>
        <a:xfrm>
          <a:off x="4968" y="1664890"/>
          <a:ext cx="2451093" cy="436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_tradnl" sz="1400" kern="1200" baseline="0"/>
            <a:t>Overfitting y Underfitting:</a:t>
          </a:r>
          <a:endParaRPr lang="en-US" sz="1400" kern="1200"/>
        </a:p>
      </dsp:txBody>
      <dsp:txXfrm>
        <a:off x="4968" y="1664890"/>
        <a:ext cx="2451093" cy="436601"/>
      </dsp:txXfrm>
    </dsp:sp>
    <dsp:sp modelId="{4EE8C4ED-C3D1-4C73-B498-1418A3A213C5}">
      <dsp:nvSpPr>
        <dsp:cNvPr id="0" name=""/>
        <dsp:cNvSpPr/>
      </dsp:nvSpPr>
      <dsp:spPr>
        <a:xfrm>
          <a:off x="4968" y="2148883"/>
          <a:ext cx="2451093" cy="92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100" kern="1200" baseline="0"/>
            <a:t>Overfitting - No generaliza bien a nuevos datos.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100" kern="1200" baseline="0"/>
            <a:t>Underfitting – Modelo demasiado simple para capturar complejidad de los datos.</a:t>
          </a:r>
          <a:endParaRPr lang="en-US" sz="1100" kern="1200"/>
        </a:p>
      </dsp:txBody>
      <dsp:txXfrm>
        <a:off x="4968" y="2148883"/>
        <a:ext cx="2451093" cy="925838"/>
      </dsp:txXfrm>
    </dsp:sp>
    <dsp:sp modelId="{440138CD-0690-4CC0-97FA-6A3E2D406F78}">
      <dsp:nvSpPr>
        <dsp:cNvPr id="0" name=""/>
        <dsp:cNvSpPr/>
      </dsp:nvSpPr>
      <dsp:spPr>
        <a:xfrm>
          <a:off x="3681609" y="705114"/>
          <a:ext cx="857882" cy="85788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B40FE8-7CBC-47BC-96A2-4209EE9BA5E1}">
      <dsp:nvSpPr>
        <dsp:cNvPr id="0" name=""/>
        <dsp:cNvSpPr/>
      </dsp:nvSpPr>
      <dsp:spPr>
        <a:xfrm>
          <a:off x="2885003" y="1664890"/>
          <a:ext cx="2451093" cy="436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_tradnl" sz="1400" kern="1200" baseline="0"/>
            <a:t>Selección de características.</a:t>
          </a:r>
          <a:endParaRPr lang="en-US" sz="1400" kern="1200"/>
        </a:p>
      </dsp:txBody>
      <dsp:txXfrm>
        <a:off x="2885003" y="1664890"/>
        <a:ext cx="2451093" cy="436601"/>
      </dsp:txXfrm>
    </dsp:sp>
    <dsp:sp modelId="{C5BD2CEE-95EF-4EC7-9E47-55BC2B86B1C1}">
      <dsp:nvSpPr>
        <dsp:cNvPr id="0" name=""/>
        <dsp:cNvSpPr/>
      </dsp:nvSpPr>
      <dsp:spPr>
        <a:xfrm>
          <a:off x="2885003" y="2148883"/>
          <a:ext cx="2451093" cy="92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4867EE-9897-46ED-A229-7FE0D82D1EC2}">
      <dsp:nvSpPr>
        <dsp:cNvPr id="0" name=""/>
        <dsp:cNvSpPr/>
      </dsp:nvSpPr>
      <dsp:spPr>
        <a:xfrm>
          <a:off x="6561644" y="705114"/>
          <a:ext cx="857882" cy="85788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C9AC15-2243-4323-8DBC-15FEC7CEA567}">
      <dsp:nvSpPr>
        <dsp:cNvPr id="0" name=""/>
        <dsp:cNvSpPr/>
      </dsp:nvSpPr>
      <dsp:spPr>
        <a:xfrm>
          <a:off x="5765038" y="1664890"/>
          <a:ext cx="2451093" cy="436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_tradnl" sz="1400" kern="1200" baseline="0"/>
            <a:t>Interpretación de resultados:</a:t>
          </a:r>
          <a:endParaRPr lang="en-US" sz="1400" kern="1200"/>
        </a:p>
      </dsp:txBody>
      <dsp:txXfrm>
        <a:off x="5765038" y="1664890"/>
        <a:ext cx="2451093" cy="436601"/>
      </dsp:txXfrm>
    </dsp:sp>
    <dsp:sp modelId="{FD4368F9-4D2A-4F2E-A113-4EDDD757C99D}">
      <dsp:nvSpPr>
        <dsp:cNvPr id="0" name=""/>
        <dsp:cNvSpPr/>
      </dsp:nvSpPr>
      <dsp:spPr>
        <a:xfrm>
          <a:off x="5765038" y="2148883"/>
          <a:ext cx="2451093" cy="92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100" kern="1200" baseline="0"/>
            <a:t>Debido a su complejidad pueden considerarse como cajas negras.</a:t>
          </a:r>
          <a:endParaRPr lang="en-US" sz="1100" kern="1200"/>
        </a:p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100" kern="1200" baseline="0"/>
            <a:t>Dificulta la comprensión de cómo y por qué se llega a ciertas conclusiones.</a:t>
          </a:r>
          <a:endParaRPr lang="en-US" sz="1100" kern="1200"/>
        </a:p>
      </dsp:txBody>
      <dsp:txXfrm>
        <a:off x="5765038" y="2148883"/>
        <a:ext cx="2451093" cy="925838"/>
      </dsp:txXfrm>
    </dsp:sp>
    <dsp:sp modelId="{43239491-758B-4BAC-9DBB-53FAE437E6E5}">
      <dsp:nvSpPr>
        <dsp:cNvPr id="0" name=""/>
        <dsp:cNvSpPr/>
      </dsp:nvSpPr>
      <dsp:spPr>
        <a:xfrm>
          <a:off x="9441679" y="705114"/>
          <a:ext cx="857882" cy="857882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F886337-3E09-446C-BA88-3A4AA06CA2DF}">
      <dsp:nvSpPr>
        <dsp:cNvPr id="0" name=""/>
        <dsp:cNvSpPr/>
      </dsp:nvSpPr>
      <dsp:spPr>
        <a:xfrm>
          <a:off x="8645073" y="1664890"/>
          <a:ext cx="2451093" cy="4366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s-ES_tradnl" sz="1400" kern="1200" baseline="0"/>
            <a:t>Computación y recursos:</a:t>
          </a:r>
          <a:endParaRPr lang="en-US" sz="1400" kern="1200"/>
        </a:p>
      </dsp:txBody>
      <dsp:txXfrm>
        <a:off x="8645073" y="1664890"/>
        <a:ext cx="2451093" cy="436601"/>
      </dsp:txXfrm>
    </dsp:sp>
    <dsp:sp modelId="{F32CDDD5-E10E-4754-BBB1-5AE84D11EF3A}">
      <dsp:nvSpPr>
        <dsp:cNvPr id="0" name=""/>
        <dsp:cNvSpPr/>
      </dsp:nvSpPr>
      <dsp:spPr>
        <a:xfrm>
          <a:off x="8645073" y="2148883"/>
          <a:ext cx="2451093" cy="9258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_tradnl" sz="1100" kern="1200" baseline="0"/>
            <a:t>Hay que tomar en cuenta la potencia de la computadora para la arquitectura de la red.</a:t>
          </a:r>
          <a:endParaRPr lang="en-US" sz="1100" kern="1200"/>
        </a:p>
      </dsp:txBody>
      <dsp:txXfrm>
        <a:off x="8645073" y="2148883"/>
        <a:ext cx="2451093" cy="9258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6DC8E2D9-6729-4614-8667-C1016D3182E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EEBB1-1A1F-4A2C-B805-719CF98F68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40000" y="540000"/>
            <a:ext cx="11090273" cy="3798000"/>
          </a:xfrm>
        </p:spPr>
        <p:txBody>
          <a:bodyPr anchor="b"/>
          <a:lstStyle>
            <a:lvl1pPr algn="l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D6CC87B-ED2D-4303-BD40-E7AF14C03E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000" y="4508500"/>
            <a:ext cx="7345362" cy="1800224"/>
          </a:xfrm>
        </p:spPr>
        <p:txBody>
          <a:bodyPr/>
          <a:lstStyle>
            <a:lvl1pPr marL="0" indent="0" algn="l">
              <a:buNone/>
              <a:defRPr sz="16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880B4-5679-491C-963F-EC47B048C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65D6D-3F98-4BE8-A069-B96409902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0CD51D-8E06-4959-88C9-64741507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968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7C461672-F18A-4768-9850-0531FD3720BA}"/>
              </a:ext>
            </a:extLst>
          </p:cNvPr>
          <p:cNvGrpSpPr/>
          <p:nvPr/>
        </p:nvGrpSpPr>
        <p:grpSpPr>
          <a:xfrm rot="10800000">
            <a:off x="5921828" y="2876440"/>
            <a:ext cx="6270171" cy="3981559"/>
            <a:chOff x="0" y="0"/>
            <a:chExt cx="10800000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FA73898-D78C-45F9-AFC1-2AB16F6725C2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C423E3-700B-43D6-A2CB-F3C871632C20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2F05B2A-1EC7-4131-B899-C7ECB9A502EB}"/>
              </a:ext>
            </a:extLst>
          </p:cNvPr>
          <p:cNvGrpSpPr>
            <a:grpSpLocks noChangeAspect="1"/>
          </p:cNvGrpSpPr>
          <p:nvPr/>
        </p:nvGrpSpPr>
        <p:grpSpPr>
          <a:xfrm flipH="1">
            <a:off x="0" y="-1"/>
            <a:ext cx="9361714" cy="4680857"/>
            <a:chOff x="0" y="0"/>
            <a:chExt cx="2880000" cy="1440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7711D4C-4FFE-4151-B53D-60890F0F5827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69D6393-413D-4151-BC2C-43161BE4A799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96370B9-6459-4B05-9A8B-A9E7FA8966CD}"/>
              </a:ext>
            </a:extLst>
          </p:cNvPr>
          <p:cNvSpPr>
            <a:spLocks noChangeAspect="1"/>
          </p:cNvSpPr>
          <p:nvPr/>
        </p:nvSpPr>
        <p:spPr>
          <a:xfrm rot="10800000">
            <a:off x="8430794" y="3096793"/>
            <a:ext cx="3761205" cy="37612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A3AC0C6-74C3-4E55-AA42-A9F1A4B1B210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32C27A4-86D3-4C83-8022-E37A8672A99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F1FF59-E1BE-4475-953B-5BF6FBC10C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090273" cy="180022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8F1F045-44C5-4165-A640-4E4D33A595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40000" y="2528887"/>
            <a:ext cx="11090276" cy="377983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7047A-D05B-44E9-A240-BDB881C42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CB2E8-A68D-478D-A728-C9612848C8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7E4F1D-3280-4DB5-B2E0-DA7F10717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03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C627D45-FE54-49FF-A37F-6206993AEFD8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8" name="Rectangle 7">
              <a:extLst>
                <a:ext uri="{FF2B5EF4-FFF2-40B4-BE49-F238E27FC236}">
                  <a16:creationId xmlns:a16="http://schemas.microsoft.com/office/drawing/2014/main" id="{879CEFA6-CCA5-4FEF-B53D-E74B1E67E9C7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ACFCD768-2100-4B20-87EF-9F92EFBD8FA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E0D1B599-DFF1-4E00-9EAE-EE32BD7B4860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0FCF7F6-290B-4DE7-BA60-863CBF95C2AF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59358AB-E1C9-402B-9F3F-28B4F50DAC6F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78C24EC-8C5D-4A7E-9D57-C752E0DC948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6C0B30A-4855-4424-B3A8-AC110CA8356F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C119EB9-1A9A-45A4-AE16-9968A70C5C35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5B7B85-4DC3-4343-B734-4852DD5DF033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3F3733E-DBA5-4A25-9315-B7A1A5E7A1FF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AAB30D07-BE85-45CD-8055-8C57B00E295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7FFCCA-9DBF-4E0A-BDC6-F7B8F39BD7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012238" y="539999"/>
            <a:ext cx="2628900" cy="576872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1F1B23-21CD-4A3B-938B-5502019A13C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50863" y="539999"/>
            <a:ext cx="8245475" cy="576872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99C884-5A98-4C01-BB89-098AC6966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F54D22-9CD7-4FC6-9444-21948246C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AECC14-D66C-401A-A0C9-DFCA5533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6945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67416F32-9D98-4340-82E8-E90CE00AD2AC}"/>
              </a:ext>
            </a:extLst>
          </p:cNvPr>
          <p:cNvGrpSpPr/>
          <p:nvPr/>
        </p:nvGrpSpPr>
        <p:grpSpPr>
          <a:xfrm flipV="1">
            <a:off x="0" y="-1"/>
            <a:ext cx="12191999" cy="6861601"/>
            <a:chOff x="0" y="-1"/>
            <a:chExt cx="12191999" cy="686160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6375AB4-82BB-418F-A50F-6180F6872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3FDD54B2-4A3F-4BFE-8FF0-82CA73F4AE8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50280" y="2148106"/>
              <a:ext cx="4320000" cy="4320000"/>
            </a:xfrm>
            <a:prstGeom prst="ellipse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0876F96-77AB-4E72-B1D2-FA45F4E3C0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0"/>
              <a:ext cx="6347046" cy="6347046"/>
            </a:xfrm>
            <a:prstGeom prst="ellipse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BB08A2E9-6518-449E-940B-8518A1D850BB}"/>
                </a:ext>
              </a:extLst>
            </p:cNvPr>
            <p:cNvGrpSpPr>
              <a:grpSpLocks noChangeAspect="1"/>
            </p:cNvGrpSpPr>
            <p:nvPr/>
          </p:nvGrpSpPr>
          <p:grpSpPr>
            <a:xfrm rot="10800000">
              <a:off x="0" y="-1"/>
              <a:ext cx="10800000" cy="6858000"/>
              <a:chOff x="2328000" y="0"/>
              <a:chExt cx="2880000" cy="1440000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60A86BE0-76B3-4EA0-BA2D-05266013A814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6BA13564-810C-4398-AA63-67B020811FCB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555E1EF-6216-47FA-BBCA-7C0C8C2DAB8C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6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D8D85657-6A77-4466-887F-EE948B9CD2B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D35498-B0C3-40BD-9407-6D0C0587E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92F85E-0893-4D8C-816A-5193CC6DC9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270000">
              <a:defRPr/>
            </a:lvl1pPr>
            <a:lvl2pPr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D46A9C-9655-49F5-85B3-A8A37F4F5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EF896C-71D7-487F-A1B9-CBBE6DF4D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228E8-7B8A-4153-BEB2-BD5A69F25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062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E54407D-DBA4-414C-ACA5-30D7B87C652B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BD518BC-8E44-4DAA-A8B9-2CFBD91DCDCD}"/>
                </a:ext>
              </a:extLst>
            </p:cNvPr>
            <p:cNvSpPr/>
            <p:nvPr/>
          </p:nvSpPr>
          <p:spPr>
            <a:xfrm rot="10800000" flipH="1">
              <a:off x="0" y="2019649"/>
              <a:ext cx="4838350" cy="4838350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67C3660-39CD-431D-8E64-37508FFEAC96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603875" y="0"/>
              <a:ext cx="6521820" cy="3260910"/>
              <a:chOff x="0" y="0"/>
              <a:chExt cx="2880000" cy="1440000"/>
            </a:xfrm>
          </p:grpSpPr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C4CCE569-E461-438A-A235-B96A542AF82F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73F9DF1F-1F74-476C-AD41-22AC3F8A65A0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BE49ED5-9713-43D1-AE9E-3F9FE5574077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D21A2854-1482-4441-85EA-D7B9F3EF56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4887" y="2538000"/>
              <a:ext cx="4320000" cy="4320000"/>
            </a:xfrm>
            <a:prstGeom prst="ellipse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ED36A6D-894D-44DA-851C-345A414F3F6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D36F1DF-CD42-4695-A7D0-2F5B193057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7345362" cy="5768725"/>
          </a:xfrm>
        </p:spPr>
        <p:txBody>
          <a:bodyPr anchor="t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49160-0F86-4FCA-8718-6980E99C7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75612" y="540000"/>
            <a:ext cx="3565523" cy="5768725"/>
          </a:xfrm>
        </p:spPr>
        <p:txBody>
          <a:bodyPr anchor="t"/>
          <a:lstStyle>
            <a:lvl1pPr marL="0" indent="0">
              <a:buNone/>
              <a:defRPr sz="1800" cap="all" spc="3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5C6CBB-DABA-4F2E-8574-46747E15E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F86BC-9ECC-439C-BF2E-F0B7EF193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42552-C4C9-44EE-B7CB-5A652393B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5311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A5774299-531D-4CAC-881D-7EB68BC99FCC}"/>
              </a:ext>
            </a:extLst>
          </p:cNvPr>
          <p:cNvGrpSpPr/>
          <p:nvPr/>
        </p:nvGrpSpPr>
        <p:grpSpPr>
          <a:xfrm>
            <a:off x="0" y="-3"/>
            <a:ext cx="12192000" cy="6858003"/>
            <a:chOff x="0" y="-3"/>
            <a:chExt cx="12192000" cy="6858003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A17676CF-DDCC-48C1-AC68-CDA0B9E47FD8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052D363-F6F5-455B-A2F2-A12B30CEE52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72000" y="-3"/>
              <a:ext cx="11520000" cy="5760000"/>
              <a:chOff x="5981700" y="-1"/>
              <a:chExt cx="6042660" cy="3021330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C396B8-00CA-4AE9-A0A5-B4E2B2A2AC07}"/>
                  </a:ext>
                </a:extLst>
              </p:cNvPr>
              <p:cNvSpPr/>
              <p:nvPr/>
            </p:nvSpPr>
            <p:spPr>
              <a:xfrm>
                <a:off x="900303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F6660166-3107-4058-A259-59B0527306BD}"/>
                  </a:ext>
                </a:extLst>
              </p:cNvPr>
              <p:cNvSpPr/>
              <p:nvPr/>
            </p:nvSpPr>
            <p:spPr>
              <a:xfrm flipH="1">
                <a:off x="5981700" y="-1"/>
                <a:ext cx="3021330" cy="302133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BE934E-3063-4D0F-AFDE-68D58D336CBE}"/>
                </a:ext>
              </a:extLst>
            </p:cNvPr>
            <p:cNvSpPr>
              <a:spLocks noChangeAspect="1"/>
            </p:cNvSpPr>
            <p:nvPr/>
          </p:nvSpPr>
          <p:spPr>
            <a:xfrm rot="5400000">
              <a:off x="5334000" y="0"/>
              <a:ext cx="6858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60000"/>
                  </a:schemeClr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39660FA-744A-4CB3-9BED-C59793E3BF3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0" y="2538000"/>
              <a:ext cx="4320000" cy="432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E313EEC-733B-4019-8A0B-3FA768B8DB7A}"/>
                </a:ext>
              </a:extLst>
            </p:cNvPr>
            <p:cNvGrpSpPr/>
            <p:nvPr/>
          </p:nvGrpSpPr>
          <p:grpSpPr>
            <a:xfrm rot="10800000">
              <a:off x="1" y="2948940"/>
              <a:ext cx="7818118" cy="3909059"/>
              <a:chOff x="0" y="0"/>
              <a:chExt cx="2880000" cy="1440000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21FE91F-780C-4ABD-ADE8-0EFDB7196A10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9EA389-EE78-4475-A390-5EDED23C2D68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5E492A94-8867-4C62-9D40-4023C41E0AF8}"/>
                </a:ext>
              </a:extLst>
            </p:cNvPr>
            <p:cNvSpPr>
              <a:spLocks noChangeAspect="1"/>
            </p:cNvSpPr>
            <p:nvPr/>
          </p:nvSpPr>
          <p:spPr>
            <a:xfrm rot="10800000" flipH="1">
              <a:off x="0" y="521786"/>
              <a:ext cx="6336213" cy="6336213"/>
            </a:xfrm>
            <a:prstGeom prst="rect">
              <a:avLst/>
            </a:prstGeom>
            <a:gradFill flip="none" rotWithShape="1">
              <a:gsLst>
                <a:gs pos="0">
                  <a:schemeClr val="accent1"/>
                </a:gs>
                <a:gs pos="60000">
                  <a:schemeClr val="accent1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Rectangle 18">
            <a:extLst>
              <a:ext uri="{FF2B5EF4-FFF2-40B4-BE49-F238E27FC236}">
                <a16:creationId xmlns:a16="http://schemas.microsoft.com/office/drawing/2014/main" id="{A3DAD7C5-BA12-4557-8BC4-72C69B0D59D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4412EC-56C0-4009-B2E3-D63F9EECB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5" cy="12096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70C84F-F3B7-4BF4-A328-BCF5ADD329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4000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919CD5-DBB4-4749-980D-B5B40ECB67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3950" y="1929600"/>
            <a:ext cx="5437186" cy="438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CFC378-6572-43DF-8344-59DE8122CD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967A14-246A-4DDF-865C-68F6E16906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674B6D-E110-478C-94B9-2F8199E586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931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130F7E5-A40E-4C9C-8E4F-3935B9182C4A}"/>
              </a:ext>
            </a:extLst>
          </p:cNvPr>
          <p:cNvGrpSpPr/>
          <p:nvPr/>
        </p:nvGrpSpPr>
        <p:grpSpPr>
          <a:xfrm>
            <a:off x="0" y="-2"/>
            <a:ext cx="12191999" cy="6858001"/>
            <a:chOff x="0" y="-2"/>
            <a:chExt cx="12191999" cy="6858001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E67B504-02A7-4203-87D0-07D333D71917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DA1158F3-E1C3-400D-8505-628DB94365CE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AEADDCE-3295-4F24-8700-C93B5457C2B7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1F95C76A-5429-458C-BC9D-E1053EF7B84F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3D0E8A42-259A-43FA-B284-B459D736409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900B4F1-619C-4C0E-B749-1843F22C946A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6E6F70BB-DCCC-4CF0-B5BB-95A965A99947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83E6C50C-C1DA-44E1-B254-3B7228879DCD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DFC6EEED-A40A-4D1C-BE6B-11DD62770607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527FF3FB-FDFC-4659-A7D6-ABED74010E82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1548ED5-6668-4672-88DC-40E92508ACA2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75AE1B2-E73F-4E6E-AAFB-FB1C02684D3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750F2D6-C0E1-4AFE-AB87-083292737609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5" name="Rectangle 24">
            <a:extLst>
              <a:ext uri="{FF2B5EF4-FFF2-40B4-BE49-F238E27FC236}">
                <a16:creationId xmlns:a16="http://schemas.microsoft.com/office/drawing/2014/main" id="{4ECC0D66-F2BE-4BF4-87F6-CE618B5C891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0BCA11-08C2-4C9A-B0A3-31C9051CDF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39999"/>
            <a:ext cx="11090273" cy="1210396"/>
          </a:xfrm>
        </p:spPr>
        <p:txBody>
          <a:bodyPr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2CEB0-C969-40EA-A5E2-8D875E28A6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1929783"/>
            <a:ext cx="5448052" cy="792161"/>
          </a:xfrm>
        </p:spPr>
        <p:txBody>
          <a:bodyPr anchor="b"/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0F41A6-112E-4305-A0BA-6E119A77AC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4000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C672C5-31B9-443B-8DEE-5523646891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03949" y="1929782"/>
            <a:ext cx="5437187" cy="792000"/>
          </a:xfrm>
        </p:spPr>
        <p:txBody>
          <a:bodyPr anchor="b"/>
          <a:lstStyle>
            <a:lvl1pPr marL="0" indent="0">
              <a:buNone/>
              <a:defRPr sz="1600" b="0" i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8B9D-8B21-4249-A3AD-8FBE48F0F5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03950" y="2937844"/>
            <a:ext cx="5437186" cy="337655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B60881-13B2-4064-84FB-6D071F36C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49FCE5D-D5EF-485D-97FA-2614FF9642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7F204FC-4F66-417C-8E4B-74772ED057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2529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521FD20-B9D4-4FD1-9AAD-F4157555AD62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27477A35-8424-45D6-A66E-8ACFA6C405B5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BFBA1CE-E9AC-40C0-A7F9-E5671F5FEF9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D0C2729A-59F8-46A4-9AAA-7665E5966E2D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3EBBB96-590D-4704-87AD-A00AE2424DE8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89BAB7D-5298-40B9-910B-136D0C6A9934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F323EA00-E168-4864-883B-358A7CDF9153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4F2DFA-2F27-43FB-B08C-0787FA44B0D1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D750354-CD8D-4A3B-A7AC-04622BCB04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3ED3C6-DA43-4D1C-9056-407A4FB1C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6"/>
            <a:ext cx="11090275" cy="5759450"/>
          </a:xfrm>
        </p:spPr>
        <p:txBody>
          <a:bodyPr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0CEB41-E921-45ED-951A-861E31E01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6B422D-769C-4E63-8763-ABBB885007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D38FB6F-2D68-40C0-B628-142011F34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2439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D88E92-14F3-4B58-9E48-1D79E139A89E}"/>
              </a:ext>
            </a:extLst>
          </p:cNvPr>
          <p:cNvGrpSpPr/>
          <p:nvPr/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6466AE7-32B6-4334-AF41-B9387E6726C5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659C09F8-90CD-443F-9AA1-D08C56A605B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C7304AB-BE7D-45AC-A876-4A24543AE5B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E11922B-DDB3-46D7-B1BD-C1CCDB3C42E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C580F8F6-E662-4BCD-AC9C-7E5DDBD5A773}"/>
                  </a:ext>
                </a:extLst>
              </p:cNvPr>
              <p:cNvSpPr/>
              <p:nvPr/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A333FE5-ADB0-48EE-A1A6-9AA36DA343A2}"/>
                  </a:ext>
                </a:extLst>
              </p:cNvPr>
              <p:cNvSpPr/>
              <p:nvPr/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B09CD4F-6DF4-48AA-BD35-23E3F2A643F7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2223219-ACCC-42F2-A1B4-E3C8C8AB12A4}"/>
                  </a:ext>
                </a:extLst>
              </p:cNvPr>
              <p:cNvSpPr/>
              <p:nvPr/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1510B0E9-9BA0-4357-9E04-554C19BAAC89}"/>
                  </a:ext>
                </a:extLst>
              </p:cNvPr>
              <p:cNvSpPr/>
              <p:nvPr/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DF06DA80-525A-4C9E-A441-50630AA772A4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E841E027-8E53-4FEB-8605-2124D85731C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D871A2-AE80-4408-AA95-DC60D132E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D122A1-7B97-4979-B319-1CE0A4A4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09A76-7DCD-477A-A6BA-EEA63FF94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8155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D5C0F5C-A529-490C-8941-78F10C6A00D3}"/>
              </a:ext>
            </a:extLst>
          </p:cNvPr>
          <p:cNvGrpSpPr/>
          <p:nvPr/>
        </p:nvGrpSpPr>
        <p:grpSpPr>
          <a:xfrm flipH="1">
            <a:off x="0" y="0"/>
            <a:ext cx="12191999" cy="6858001"/>
            <a:chOff x="0" y="-2"/>
            <a:chExt cx="12191999" cy="6858001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A8D739-B942-4545-9459-A6CAF0444D1F}"/>
                </a:ext>
              </a:extLst>
            </p:cNvPr>
            <p:cNvSpPr/>
            <p:nvPr/>
          </p:nvSpPr>
          <p:spPr>
            <a:xfrm>
              <a:off x="7995665" y="2562224"/>
              <a:ext cx="4196334" cy="4295775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alpha val="40000"/>
                  </a:schemeClr>
                </a:gs>
                <a:gs pos="34000">
                  <a:schemeClr val="accent3">
                    <a:alpha val="20000"/>
                  </a:schemeClr>
                </a:gs>
                <a:gs pos="65000">
                  <a:schemeClr val="accent3">
                    <a:alpha val="0"/>
                  </a:schemeClr>
                </a:gs>
              </a:gsLst>
              <a:path path="circle">
                <a:fillToRect l="100000" t="100000"/>
              </a:path>
              <a:tileRect r="-100000" b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BB38CCA-110B-4404-9363-BFFA76C096D2}"/>
                </a:ext>
              </a:extLst>
            </p:cNvPr>
            <p:cNvGrpSpPr/>
            <p:nvPr/>
          </p:nvGrpSpPr>
          <p:grpSpPr>
            <a:xfrm rot="16200000">
              <a:off x="2295528" y="-2295528"/>
              <a:ext cx="6858000" cy="11449051"/>
              <a:chOff x="0" y="2333625"/>
              <a:chExt cx="9515474" cy="3766109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B223FE99-C58F-4A56-8F8E-2942FF74E4BD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DBBD4511-8AB6-4BD3-8410-7FB3EC8D42B2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7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6A8CA067-2248-4BD3-B56E-2C014AEB2273}"/>
                </a:ext>
              </a:extLst>
            </p:cNvPr>
            <p:cNvGrpSpPr>
              <a:grpSpLocks noChangeAspect="1"/>
            </p:cNvGrpSpPr>
            <p:nvPr/>
          </p:nvGrpSpPr>
          <p:grpSpPr>
            <a:xfrm rot="5400000">
              <a:off x="3583369" y="-3583369"/>
              <a:ext cx="4713262" cy="11880000"/>
              <a:chOff x="1" y="0"/>
              <a:chExt cx="8305797" cy="6858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8C017B9B-2727-4255-8F80-9D4C2A5AE297}"/>
                  </a:ext>
                </a:extLst>
              </p:cNvPr>
              <p:cNvSpPr/>
              <p:nvPr/>
            </p:nvSpPr>
            <p:spPr>
              <a:xfrm>
                <a:off x="931" y="342900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93C5F16-BC47-4707-B6B7-DC5262ACDC51}"/>
                  </a:ext>
                </a:extLst>
              </p:cNvPr>
              <p:cNvSpPr/>
              <p:nvPr/>
            </p:nvSpPr>
            <p:spPr>
              <a:xfrm flipV="1">
                <a:off x="1" y="0"/>
                <a:ext cx="8304867" cy="3429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3">
                      <a:alpha val="60000"/>
                    </a:schemeClr>
                  </a:gs>
                  <a:gs pos="63000">
                    <a:schemeClr val="accent3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2E88FE13-0734-4BB3-B4D1-7C53A194DA84}"/>
                </a:ext>
              </a:extLst>
            </p:cNvPr>
            <p:cNvGrpSpPr/>
            <p:nvPr/>
          </p:nvGrpSpPr>
          <p:grpSpPr>
            <a:xfrm>
              <a:off x="2676525" y="0"/>
              <a:ext cx="9515473" cy="3766109"/>
              <a:chOff x="2333625" y="2433367"/>
              <a:chExt cx="9897159" cy="3766109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5C9B7EF7-1EDF-4AC7-8E40-C2801783AC85}"/>
                  </a:ext>
                </a:extLst>
              </p:cNvPr>
              <p:cNvSpPr/>
              <p:nvPr/>
            </p:nvSpPr>
            <p:spPr>
              <a:xfrm>
                <a:off x="728220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25CA0A0-9A3F-498E-983D-B3285EF5AD9A}"/>
                  </a:ext>
                </a:extLst>
              </p:cNvPr>
              <p:cNvSpPr/>
              <p:nvPr/>
            </p:nvSpPr>
            <p:spPr>
              <a:xfrm flipH="1">
                <a:off x="2333625" y="2433367"/>
                <a:ext cx="4948579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>
                      <a:alpha val="60000"/>
                    </a:schemeClr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5171814-E4F0-44B5-BC3F-588512210991}"/>
                </a:ext>
              </a:extLst>
            </p:cNvPr>
            <p:cNvGrpSpPr/>
            <p:nvPr/>
          </p:nvGrpSpPr>
          <p:grpSpPr>
            <a:xfrm>
              <a:off x="0" y="0"/>
              <a:ext cx="9515473" cy="3766109"/>
              <a:chOff x="0" y="2333625"/>
              <a:chExt cx="9515473" cy="3766109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666ACD-EB1C-4732-971B-C3B26061DB82}"/>
                  </a:ext>
                </a:extLst>
              </p:cNvPr>
              <p:cNvSpPr/>
              <p:nvPr/>
            </p:nvSpPr>
            <p:spPr>
              <a:xfrm>
                <a:off x="4757737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A4E213B-7F96-44C1-90B3-B72E9387BF73}"/>
                  </a:ext>
                </a:extLst>
              </p:cNvPr>
              <p:cNvSpPr/>
              <p:nvPr/>
            </p:nvSpPr>
            <p:spPr>
              <a:xfrm flipH="1">
                <a:off x="0" y="2333625"/>
                <a:ext cx="4757736" cy="3766109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>
                      <a:alpha val="60000"/>
                    </a:schemeClr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BFE392AA-35E5-40E5-9309-284A0C54106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8188C-9713-46E1-AA5C-C84FE515F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E192CC-893A-4A84-A7E9-F389D83F0B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6" cy="5759450"/>
          </a:xfrm>
        </p:spPr>
        <p:txBody>
          <a:bodyPr/>
          <a:lstStyle>
            <a:lvl1pPr>
              <a:defRPr sz="3200"/>
            </a:lvl1pPr>
            <a:lvl2pPr>
              <a:defRPr sz="24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CC7765-7D44-43DD-A1DF-419D3E1C62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40000" y="3536950"/>
            <a:ext cx="4511426" cy="2771775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6D36875-AFB0-4905-8C9E-A72B4F597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437ABF-7E70-4E45-A67B-C503BF182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016CA-2983-47BF-BA09-2130A40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52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D97E00A2-2906-4C97-9D1F-C789D3ADD373}"/>
              </a:ext>
            </a:extLst>
          </p:cNvPr>
          <p:cNvGrpSpPr/>
          <p:nvPr/>
        </p:nvGrpSpPr>
        <p:grpSpPr>
          <a:xfrm rot="10800000">
            <a:off x="1392000" y="0"/>
            <a:ext cx="10800000" cy="6858000"/>
            <a:chOff x="0" y="0"/>
            <a:chExt cx="10800000" cy="68580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9CE8EF9-87D6-47FD-B7D3-2D48D8E48AC3}"/>
                </a:ext>
              </a:extLst>
            </p:cNvPr>
            <p:cNvSpPr/>
            <p:nvPr/>
          </p:nvSpPr>
          <p:spPr>
            <a:xfrm>
              <a:off x="540000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784998E-9D37-4D0D-889A-C67531E5295C}"/>
                </a:ext>
              </a:extLst>
            </p:cNvPr>
            <p:cNvSpPr/>
            <p:nvPr/>
          </p:nvSpPr>
          <p:spPr>
            <a:xfrm flipH="1">
              <a:off x="0" y="0"/>
              <a:ext cx="5400000" cy="6858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B575B0B-C502-438E-967C-64D268031426}"/>
              </a:ext>
            </a:extLst>
          </p:cNvPr>
          <p:cNvGrpSpPr>
            <a:grpSpLocks noChangeAspect="1"/>
          </p:cNvGrpSpPr>
          <p:nvPr/>
        </p:nvGrpSpPr>
        <p:grpSpPr>
          <a:xfrm rot="16200000" flipH="1">
            <a:off x="-1714500" y="1714500"/>
            <a:ext cx="6858000" cy="3429000"/>
            <a:chOff x="0" y="0"/>
            <a:chExt cx="2880000" cy="1440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FC29931-00EB-4F74-BE4C-172A4C282A26}"/>
                </a:ext>
              </a:extLst>
            </p:cNvPr>
            <p:cNvSpPr/>
            <p:nvPr/>
          </p:nvSpPr>
          <p:spPr>
            <a:xfrm>
              <a:off x="144000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89B4C87-FDD3-406D-BE06-3ABF69905E03}"/>
                </a:ext>
              </a:extLst>
            </p:cNvPr>
            <p:cNvSpPr/>
            <p:nvPr/>
          </p:nvSpPr>
          <p:spPr>
            <a:xfrm flipH="1">
              <a:off x="0" y="0"/>
              <a:ext cx="1440000" cy="1440000"/>
            </a:xfrm>
            <a:prstGeom prst="rect">
              <a:avLst/>
            </a:prstGeom>
            <a:gradFill flip="none" rotWithShape="1">
              <a:gsLst>
                <a:gs pos="0">
                  <a:schemeClr val="accent2"/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FD817A89-A0E1-4190-90AE-0571E6CE8FC6}"/>
              </a:ext>
            </a:extLst>
          </p:cNvPr>
          <p:cNvSpPr>
            <a:spLocks noChangeAspect="1"/>
          </p:cNvSpPr>
          <p:nvPr/>
        </p:nvSpPr>
        <p:spPr>
          <a:xfrm rot="10800000">
            <a:off x="5602287" y="268286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FD20388-C666-4992-920D-5F034214950C}"/>
              </a:ext>
            </a:extLst>
          </p:cNvPr>
          <p:cNvSpPr>
            <a:spLocks noChangeAspect="1"/>
          </p:cNvSpPr>
          <p:nvPr/>
        </p:nvSpPr>
        <p:spPr>
          <a:xfrm>
            <a:off x="0" y="0"/>
            <a:ext cx="6589713" cy="658971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60000"/>
                </a:schemeClr>
              </a:gs>
              <a:gs pos="60000">
                <a:schemeClr val="accent1"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CAB0CC3-A07E-43B8-9B34-0A67C1806DE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1800A6-9706-4B81-B957-C950A5F77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999" y="540000"/>
            <a:ext cx="4511425" cy="2771774"/>
          </a:xfrm>
        </p:spPr>
        <p:txBody>
          <a:bodyPr anchor="t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A17652B-AA0D-4574-AF1D-7F7442D84B0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32400" y="549275"/>
            <a:ext cx="6408736" cy="57594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A19547-D24B-4BD1-8C26-318450B171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9999" y="3536950"/>
            <a:ext cx="4511425" cy="2771774"/>
          </a:xfrm>
        </p:spPr>
        <p:txBody>
          <a:bodyPr/>
          <a:lstStyle>
            <a:lvl1pPr marL="0" indent="0">
              <a:buNone/>
              <a:defRPr sz="1600" cap="all" spc="300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A22E6-7E01-4547-8555-B2C1975439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F0BCE0-945C-4FDF-95A1-2149B1FF5B83}" type="datetimeFigureOut">
              <a:rPr lang="en-US" smtClean="0"/>
              <a:t>5/6/24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0F6BEC-98F3-43FE-BA9B-B046D8917F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2FAF54-57F0-46F9-A1BA-B554E14017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D77608-3819-479B-BB98-C216BA724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6224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749C77-AA3A-4DA0-9E20-32FCD2B8B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11101135" cy="1809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8DC81A-9B5E-4A92-AA7B-3D750F95F4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000" y="2528887"/>
            <a:ext cx="11101136" cy="37798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4B8083-48FB-4D6A-B77A-262FE3E23D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40000" y="6314400"/>
            <a:ext cx="7350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spc="100" baseline="0">
                <a:solidFill>
                  <a:schemeClr val="tx1"/>
                </a:solidFill>
              </a:defRPr>
            </a:lvl1pPr>
          </a:lstStyle>
          <a:p>
            <a:endParaRPr lang="en-US" sz="100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DA5BD-F7C8-4883-81D1-EF1F6F00EF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75613" y="6314400"/>
            <a:ext cx="262346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none" spc="100" baseline="0">
                <a:solidFill>
                  <a:schemeClr val="tx1"/>
                </a:solidFill>
              </a:defRPr>
            </a:lvl1pPr>
          </a:lstStyle>
          <a:p>
            <a:pPr algn="r"/>
            <a:fld id="{7CF0BCE0-945C-4FDF-95A1-2149B1FF5B83}" type="datetimeFigureOut">
              <a:rPr lang="en-US" smtClean="0"/>
              <a:pPr algn="r"/>
              <a:t>5/6/24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48FEDB-2614-400B-9C19-0F4D448D98A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83899" y="6314400"/>
            <a:ext cx="75723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spc="100" baseline="0">
                <a:solidFill>
                  <a:schemeClr val="tx1"/>
                </a:solidFill>
              </a:defRPr>
            </a:lvl1pPr>
          </a:lstStyle>
          <a:p>
            <a:fld id="{4CD77608-3819-479B-BB98-C216BA724EFE}" type="slidenum">
              <a:rPr lang="en-US" smtClean="0"/>
              <a:pPr/>
              <a:t>‹#›</a:t>
            </a:fld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1899855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0000" indent="-270000" algn="l" defTabSz="914400" rtl="0" eaLnBrk="1" latinLnBrk="0" hangingPunct="1">
        <a:lnSpc>
          <a:spcPct val="125000"/>
        </a:lnSpc>
        <a:spcBef>
          <a:spcPts val="10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1pPr>
      <a:lvl2pPr marL="72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2pPr>
      <a:lvl3pPr marL="108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3pPr>
      <a:lvl4pPr marL="144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4pPr>
      <a:lvl5pPr marL="1800000" indent="-270000" algn="l" defTabSz="914400" rtl="0" eaLnBrk="1" latinLnBrk="0" hangingPunct="1">
        <a:lnSpc>
          <a:spcPct val="125000"/>
        </a:lnSpc>
        <a:spcBef>
          <a:spcPts val="500"/>
        </a:spcBef>
        <a:buFont typeface="Arial" panose="020B0604020202020204" pitchFamily="34" charset="0"/>
        <a:buChar char="•"/>
        <a:defRPr sz="1800" kern="1200" spc="5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E2935B3-43F9-4F49-AEEE-A09015DDF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23C3E9F-031F-4D06-B2D1-FBDE7797AE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D6B24CB-2D97-4762-B34A-9FE40CECA8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2E85C82-5A92-4169-B806-F7A311C1C6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536DD679-1C6F-4F84-9CA0-27B1ABCFD7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90EBB60D-86C6-45E0-AB7B-8C952FEBDD9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E06710FE-8C5F-4C9D-AF9E-1A7CDAE4C6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556C1B-E283-4483-ACD0-2808A242AC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575218D-6500-488D-AB87-B8B426C1CC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0859891A-F84B-4F49-B829-12D780F427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A4DD948-16D9-47F3-880E-69BF40A2CF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8CED433A-4441-4EF2-A360-2D5C19C7F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4CED13-65EF-07DE-7BF1-F6D50738D1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40575" y="540000"/>
            <a:ext cx="4500561" cy="4259814"/>
          </a:xfrm>
        </p:spPr>
        <p:txBody>
          <a:bodyPr>
            <a:normAutofit/>
          </a:bodyPr>
          <a:lstStyle/>
          <a:p>
            <a:r>
              <a:rPr lang="es-ES_tradnl" sz="6800"/>
              <a:t>Redes Neuronales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8D1F1-58AA-22B6-F788-6897B4E526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40575" y="4988476"/>
            <a:ext cx="4500561" cy="1320249"/>
          </a:xfrm>
        </p:spPr>
        <p:txBody>
          <a:bodyPr>
            <a:normAutofit/>
          </a:bodyPr>
          <a:lstStyle/>
          <a:p>
            <a:endParaRPr lang="es-ES_tradnl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14A0AA1-C9DD-452F-AF3C-8231C0CD83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0800000">
            <a:off x="1" y="3600"/>
            <a:ext cx="6854400" cy="6854400"/>
            <a:chOff x="0" y="3600"/>
            <a:chExt cx="6854400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081A3F73-01DC-494A-B9CC-582418F95A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36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C4A7316-203B-47F8-B448-E54B106DB1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1" y="199202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2DFB6685-5F8D-4A29-9735-BF4667A59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25BDA3D-54DC-2854-52FF-E44141916F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550844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E91364-2867-D286-FCF5-B23E12281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499"/>
            <a:ext cx="4500561" cy="1953501"/>
          </a:xfrm>
        </p:spPr>
        <p:txBody>
          <a:bodyPr anchor="b">
            <a:normAutofit/>
          </a:bodyPr>
          <a:lstStyle/>
          <a:p>
            <a:r>
              <a:rPr lang="es-ES_tradnl"/>
              <a:t>Threshold</a:t>
            </a:r>
            <a:endParaRPr lang="es-ES_tradnl" dirty="0"/>
          </a:p>
        </p:txBody>
      </p:sp>
      <p:pic>
        <p:nvPicPr>
          <p:cNvPr id="2050" name="Picture 2" descr="Threshold Function">
            <a:extLst>
              <a:ext uri="{FF2B5EF4-FFF2-40B4-BE49-F238E27FC236}">
                <a16:creationId xmlns:a16="http://schemas.microsoft.com/office/drawing/2014/main" id="{0BACAF10-F066-70C1-DBF7-ED02299FF9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00" y="746271"/>
            <a:ext cx="11101135" cy="33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C96EB-ACB4-E028-C88F-50D4828BF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508499"/>
            <a:ext cx="6408738" cy="1791847"/>
          </a:xfrm>
        </p:spPr>
        <p:txBody>
          <a:bodyPr anchor="b">
            <a:normAutofit/>
          </a:bodyPr>
          <a:lstStyle/>
          <a:p>
            <a:r>
              <a:rPr lang="es-ES_tradnl" dirty="0"/>
              <a:t>Se usa cuando no nos preocupamos por la incertidumbre del medio.</a:t>
            </a:r>
          </a:p>
        </p:txBody>
      </p:sp>
    </p:spTree>
    <p:extLst>
      <p:ext uri="{BB962C8B-B14F-4D97-AF65-F5344CB8AC3E}">
        <p14:creationId xmlns:p14="http://schemas.microsoft.com/office/powerpoint/2010/main" val="1057687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12D43C-9425-0BFE-53F8-5CB228B7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499"/>
            <a:ext cx="4500561" cy="1953501"/>
          </a:xfrm>
        </p:spPr>
        <p:txBody>
          <a:bodyPr anchor="b">
            <a:normAutofit/>
          </a:bodyPr>
          <a:lstStyle/>
          <a:p>
            <a:r>
              <a:rPr lang="es-ES_tradnl" sz="5100"/>
              <a:t>ReLU (rectified linear unit)</a:t>
            </a:r>
          </a:p>
        </p:txBody>
      </p:sp>
      <p:pic>
        <p:nvPicPr>
          <p:cNvPr id="3074" name="Picture 2" descr="Relu Function">
            <a:extLst>
              <a:ext uri="{FF2B5EF4-FFF2-40B4-BE49-F238E27FC236}">
                <a16:creationId xmlns:a16="http://schemas.microsoft.com/office/drawing/2014/main" id="{93722E84-B8A1-EC9D-D133-D161A78509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00" y="746271"/>
            <a:ext cx="11101135" cy="33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19B068-CAE2-D7DD-8B06-875BF8FB39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508499"/>
            <a:ext cx="6408738" cy="1791847"/>
          </a:xfrm>
        </p:spPr>
        <p:txBody>
          <a:bodyPr anchor="b">
            <a:normAutofit/>
          </a:bodyPr>
          <a:lstStyle/>
          <a:p>
            <a:r>
              <a:rPr lang="es-ES_tradnl" dirty="0"/>
              <a:t>Simplemente dice que si es mayor a 1, que sea 1 y si es menor a 0 que sea 0. </a:t>
            </a:r>
          </a:p>
          <a:p>
            <a:r>
              <a:rPr lang="es-ES_tradnl" dirty="0"/>
              <a:t>Es ampliamente usada hoy en </a:t>
            </a:r>
            <a:r>
              <a:rPr lang="es-ES_tradnl" dirty="0" err="1"/>
              <a:t>dia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014213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C45103-C588-5BCE-B79A-47BBEE3A0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499"/>
            <a:ext cx="4500561" cy="1953501"/>
          </a:xfrm>
        </p:spPr>
        <p:txBody>
          <a:bodyPr anchor="b">
            <a:normAutofit/>
          </a:bodyPr>
          <a:lstStyle/>
          <a:p>
            <a:r>
              <a:rPr lang="es-ES_tradnl" sz="4200"/>
              <a:t>Hyperbolic Tangent Function</a:t>
            </a:r>
          </a:p>
        </p:txBody>
      </p:sp>
      <p:pic>
        <p:nvPicPr>
          <p:cNvPr id="4098" name="Picture 2" descr="Hyperbolic Tangent Function">
            <a:extLst>
              <a:ext uri="{FF2B5EF4-FFF2-40B4-BE49-F238E27FC236}">
                <a16:creationId xmlns:a16="http://schemas.microsoft.com/office/drawing/2014/main" id="{B024C0CD-3401-CAA7-648E-89130DFE8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00" y="676890"/>
            <a:ext cx="11101135" cy="35246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704AA9-1F49-9C7E-3A24-48BDD84D69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508499"/>
            <a:ext cx="6408738" cy="1791847"/>
          </a:xfrm>
        </p:spPr>
        <p:txBody>
          <a:bodyPr anchor="b">
            <a:normAutofit/>
          </a:bodyPr>
          <a:lstStyle/>
          <a:p>
            <a:r>
              <a:rPr lang="es-ES_tradnl" dirty="0"/>
              <a:t>Similar a la función sigmoide pero en rangos de -1 a 1.</a:t>
            </a:r>
          </a:p>
        </p:txBody>
      </p:sp>
    </p:spTree>
    <p:extLst>
      <p:ext uri="{BB962C8B-B14F-4D97-AF65-F5344CB8AC3E}">
        <p14:creationId xmlns:p14="http://schemas.microsoft.com/office/powerpoint/2010/main" val="1852905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2223CC-6827-930D-9C5B-D4EA81D89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s-ES_tradnl" dirty="0"/>
              <a:t>Back </a:t>
            </a:r>
            <a:r>
              <a:rPr lang="es-ES_tradnl"/>
              <a:t>Propagation</a:t>
            </a:r>
            <a:endParaRPr lang="es-ES_tradnl" dirty="0"/>
          </a:p>
        </p:txBody>
      </p:sp>
      <p:pic>
        <p:nvPicPr>
          <p:cNvPr id="5" name="Picture 4" descr="Esferas metálicas conectadas en una malla">
            <a:extLst>
              <a:ext uri="{FF2B5EF4-FFF2-40B4-BE49-F238E27FC236}">
                <a16:creationId xmlns:a16="http://schemas.microsoft.com/office/drawing/2014/main" id="{46E9E5EF-D7AB-ECAE-C5D1-64C0F66559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411" r="19862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0939F3-AE07-134B-887B-C663946231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ES_tradnl" dirty="0"/>
              <a:t>Es un algoritmo fundamental en entrenamiento de redes neuronales.</a:t>
            </a:r>
          </a:p>
          <a:p>
            <a:r>
              <a:rPr lang="es-ES_tradnl" dirty="0"/>
              <a:t>Este método se utiliza para actualizar pesos de una red de manera eficiente.</a:t>
            </a:r>
          </a:p>
          <a:p>
            <a:r>
              <a:rPr lang="es-ES_tradnl" dirty="0"/>
              <a:t>Esencial en el aprendizaje supervisado.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3373875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AD114-00F1-E3FB-4D42-BCAE1DEE7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Algoritmo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2EE4C-A418-898F-6255-BE1074373E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s-ES_tradnl" dirty="0"/>
              <a:t>Propagación hacía adelante:</a:t>
            </a:r>
          </a:p>
          <a:p>
            <a:pPr lvl="1"/>
            <a:r>
              <a:rPr lang="es-ES_tradnl" dirty="0"/>
              <a:t>Se introduce un conjunto de datos a la red.</a:t>
            </a:r>
          </a:p>
          <a:p>
            <a:pPr lvl="1"/>
            <a:r>
              <a:rPr lang="es-ES_tradnl" dirty="0"/>
              <a:t>Se propaga capa por capa hasta generar una salida.</a:t>
            </a:r>
          </a:p>
          <a:p>
            <a:r>
              <a:rPr lang="es-ES_tradnl" dirty="0"/>
              <a:t>Cálculo de error:</a:t>
            </a:r>
          </a:p>
          <a:p>
            <a:pPr lvl="1"/>
            <a:r>
              <a:rPr lang="es-ES_tradnl" dirty="0"/>
              <a:t>La salida obtenida se compara con la salida deseada.</a:t>
            </a:r>
          </a:p>
          <a:p>
            <a:pPr lvl="1"/>
            <a:r>
              <a:rPr lang="es-ES_tradnl" dirty="0"/>
              <a:t>Se calcula el error y se mide la diferencia entre ambos.</a:t>
            </a:r>
          </a:p>
          <a:p>
            <a:pPr lvl="1"/>
            <a:r>
              <a:rPr lang="es-ES_tradnl" dirty="0"/>
              <a:t>Este error se usa para determinar cuanto deben de ajustarse los pesos.</a:t>
            </a:r>
          </a:p>
          <a:p>
            <a:r>
              <a:rPr lang="es-ES_tradnl" dirty="0"/>
              <a:t>Propagación hacía atrás:</a:t>
            </a:r>
          </a:p>
          <a:p>
            <a:pPr lvl="1"/>
            <a:r>
              <a:rPr lang="es-ES_tradnl" dirty="0"/>
              <a:t>El error calculado se propaga hacia atrás. Desde la salida hasta hacia la entrada.</a:t>
            </a:r>
          </a:p>
          <a:p>
            <a:pPr lvl="1"/>
            <a:r>
              <a:rPr lang="es-ES_tradnl" dirty="0"/>
              <a:t>En cada neurona se calcula la contribución de cada pero al error total, utilizando derivadas parciales (gradientes)</a:t>
            </a:r>
          </a:p>
          <a:p>
            <a:r>
              <a:rPr lang="es-ES_tradnl" dirty="0"/>
              <a:t>Actualización de Pesos:</a:t>
            </a:r>
          </a:p>
          <a:p>
            <a:pPr lvl="1"/>
            <a:r>
              <a:rPr lang="es-ES_tradnl" dirty="0"/>
              <a:t>Los pesos se ajustan en dirección que reduce el error.</a:t>
            </a:r>
          </a:p>
          <a:p>
            <a:pPr lvl="1"/>
            <a:r>
              <a:rPr lang="es-ES_tradnl" dirty="0" err="1"/>
              <a:t>Tipicamente</a:t>
            </a:r>
            <a:r>
              <a:rPr lang="es-ES_tradnl" dirty="0"/>
              <a:t> se usa un método como descenso de gradiente.</a:t>
            </a:r>
          </a:p>
        </p:txBody>
      </p:sp>
    </p:spTree>
    <p:extLst>
      <p:ext uri="{BB962C8B-B14F-4D97-AF65-F5344CB8AC3E}">
        <p14:creationId xmlns:p14="http://schemas.microsoft.com/office/powerpoint/2010/main" val="2569621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F4E480B-94D6-46F9-A2B6-B98D311FDC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7183CDE-91A1-40C3-8E80-66F89E1C2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A6756515-F9AA-46BD-8DD2-AA15BA492A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BA365E2-8B71-408B-9092-0104216AC7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BEDB8D7A-1BF6-4CDB-B93A-7736955F50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ACD774-5167-46C7-8A62-6E2FE4BE94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06E0F2D8-452E-48F9-9912-C47EAEAE180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1FBBF95-430B-427C-A6E8-DB899217FC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E64698-3ED2-4395-B7FC-65248E437E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FE20B1E1-CE09-4C2A-A3FB-DB8026C54E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CB2405B-A907-48B3-906A-FB3573C0B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6DC8E2D9-6729-4614-8667-C1016D318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alpha val="4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dirty="0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9C51935E-4A08-4AE4-8E13-F40CD3C4F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027C2B-8C59-3407-62C1-32440ACC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5437187" cy="47920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8800"/>
              <a:t>Tipos de Redes Neuronales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7014575-F0CE-4EAB-917E-3325411B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DB3702B-264B-4A16-B3FF-E2B1366D5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92A33E2F-6DB3-47D1-B577-F0D4289E8A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4F24FF8-D392-412B-AB34-A7D89311B0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Esfera con una red de nodos conectados">
            <a:extLst>
              <a:ext uri="{FF2B5EF4-FFF2-40B4-BE49-F238E27FC236}">
                <a16:creationId xmlns:a16="http://schemas.microsoft.com/office/drawing/2014/main" id="{9E752D27-B6D6-A5A7-2ED9-92736A8AC6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000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36857356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8E47F-EA98-AD87-01C1-8F4396813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Redes Neuronales Artificiales - ANN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74201C-0F06-4A66-A660-97B0E5D1386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0000" y="2528887"/>
          <a:ext cx="11101136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70664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B56EBA-AB31-C9F9-6EDB-490235A3AB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s-ES_tradnl" dirty="0"/>
              <a:t>Redes Neuronales Convolucionales - CNN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6D5DAA8-C2A0-AA09-3F3A-5126096C2E8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20029820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917335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54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25D8B9-4BC5-7A63-F82C-D5389B565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0001"/>
            <a:ext cx="11075080" cy="1809500"/>
          </a:xfrm>
        </p:spPr>
        <p:txBody>
          <a:bodyPr anchor="t">
            <a:normAutofit/>
          </a:bodyPr>
          <a:lstStyle/>
          <a:p>
            <a:r>
              <a:rPr lang="es-ES_tradnl" dirty="0"/>
              <a:t>Redes Neuronales Recurrentes - RNN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8D67EBB-A46D-3F7E-AEF3-1F7E11577B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7581941"/>
              </p:ext>
            </p:extLst>
          </p:nvPr>
        </p:nvGraphicFramePr>
        <p:xfrm>
          <a:off x="539750" y="2528888"/>
          <a:ext cx="11101388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896415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A2E52-8268-FF6F-9930-C96FF58F0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Redes Neuronales Profundas - DNN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029B0814-D380-8B22-5548-1F5825BEEF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0000" y="2528887"/>
          <a:ext cx="11101136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5698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4F5050-EFEF-AAB3-3A6A-F00D5879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s-ES_tradnl" dirty="0"/>
              <a:t>Introducción</a:t>
            </a:r>
          </a:p>
        </p:txBody>
      </p:sp>
      <p:pic>
        <p:nvPicPr>
          <p:cNvPr id="5" name="Picture 4" descr="Lupa resalta un rendimiento económico decreciente">
            <a:extLst>
              <a:ext uri="{FF2B5EF4-FFF2-40B4-BE49-F238E27FC236}">
                <a16:creationId xmlns:a16="http://schemas.microsoft.com/office/drawing/2014/main" id="{488C2643-751E-3F46-44DF-2691B2FB2A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55" r="33918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661FA6E5-ACC9-2310-3D78-2C59B88D7D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ES_tradnl"/>
              <a:t>Componente fundamental en la Minería de Datos.</a:t>
            </a:r>
          </a:p>
          <a:p>
            <a:r>
              <a:rPr lang="es-ES_tradnl"/>
              <a:t>Análisis de grandes conjuntos de datos.</a:t>
            </a:r>
          </a:p>
          <a:p>
            <a:r>
              <a:rPr lang="es-ES_tradnl"/>
              <a:t>Extracción de Patrones complejos.</a:t>
            </a:r>
          </a:p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4498801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C28443-8EF6-BECD-5A72-458082558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s-ES_tradnl" sz="4700"/>
              <a:t>Aplicaciones en Minería de Datos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D8E4D-ED8B-2797-0CB7-BCD81DCE8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906" b="-445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7B4AD-1EDD-0CE0-071D-8E644A9F32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ES_tradnl" dirty="0"/>
              <a:t>Reconocimiento de Patrones.</a:t>
            </a:r>
          </a:p>
          <a:p>
            <a:r>
              <a:rPr lang="es-ES_tradnl" dirty="0"/>
              <a:t>Predicción y Clasificación.</a:t>
            </a:r>
          </a:p>
          <a:p>
            <a:r>
              <a:rPr lang="es-ES_tradnl" dirty="0"/>
              <a:t>Análisis de Series Temporales</a:t>
            </a:r>
          </a:p>
          <a:p>
            <a:r>
              <a:rPr lang="es-ES_tradnl" dirty="0"/>
              <a:t>Procesamiento de Imágenes y Texto.</a:t>
            </a:r>
          </a:p>
        </p:txBody>
      </p:sp>
    </p:spTree>
    <p:extLst>
      <p:ext uri="{BB962C8B-B14F-4D97-AF65-F5344CB8AC3E}">
        <p14:creationId xmlns:p14="http://schemas.microsoft.com/office/powerpoint/2010/main" val="23612641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7" name="Rectangle 1036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F5EAA7-0C49-82D0-456B-B307F04B66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4508499"/>
            <a:ext cx="4500561" cy="1953501"/>
          </a:xfrm>
        </p:spPr>
        <p:txBody>
          <a:bodyPr anchor="b">
            <a:normAutofit/>
          </a:bodyPr>
          <a:lstStyle/>
          <a:p>
            <a:endParaRPr lang="es-ES_tradnl"/>
          </a:p>
        </p:txBody>
      </p:sp>
      <p:pic>
        <p:nvPicPr>
          <p:cNvPr id="1032" name="Picture 8" descr="Features | Custom Handwriting Styles &amp; Inserts | Handwrytten">
            <a:extLst>
              <a:ext uri="{FF2B5EF4-FFF2-40B4-BE49-F238E27FC236}">
                <a16:creationId xmlns:a16="http://schemas.microsoft.com/office/drawing/2014/main" id="{C263158D-BF35-AD86-6CF9-12E86F4727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00" y="887140"/>
            <a:ext cx="3578400" cy="3094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conocimiento de voz: ¿cómo se usa para combatir el fraude?">
            <a:extLst>
              <a:ext uri="{FF2B5EF4-FFF2-40B4-BE49-F238E27FC236}">
                <a16:creationId xmlns:a16="http://schemas.microsoft.com/office/drawing/2014/main" id="{D2C0FA04-463E-4386-DD43-2703CFE6E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301368" y="1428131"/>
            <a:ext cx="3578400" cy="2012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conocimiento facial: claves y nivel de seguridad">
            <a:extLst>
              <a:ext uri="{FF2B5EF4-FFF2-40B4-BE49-F238E27FC236}">
                <a16:creationId xmlns:a16="http://schemas.microsoft.com/office/drawing/2014/main" id="{ADE122D0-CEFB-98CB-0100-31D18F1C1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62736" y="1495226"/>
            <a:ext cx="3578400" cy="1878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2315AE-5957-5564-56F3-B191759251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508499"/>
            <a:ext cx="6408738" cy="1953501"/>
          </a:xfrm>
        </p:spPr>
        <p:txBody>
          <a:bodyPr anchor="b">
            <a:normAutofit/>
          </a:bodyPr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1864671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F76E18-3178-A519-A36D-5971AE74C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ES_tradnl" sz="5100"/>
              <a:t>Proceso de Entrenamiento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05DBDC-D625-BF0C-C595-BFBADC2C5F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pPr marL="342900" indent="-342900">
              <a:buAutoNum type="arabicPeriod"/>
            </a:pPr>
            <a:r>
              <a:rPr lang="es-ES_tradnl" dirty="0"/>
              <a:t>Recopilación y Preparación de Datos</a:t>
            </a:r>
          </a:p>
          <a:p>
            <a:pPr marL="342900" indent="-342900">
              <a:buAutoNum type="arabicPeriod"/>
            </a:pPr>
            <a:r>
              <a:rPr lang="es-ES_tradnl" b="1" dirty="0"/>
              <a:t>Elección de la Arquitectura de la Red</a:t>
            </a:r>
          </a:p>
          <a:p>
            <a:pPr marL="342900" indent="-342900">
              <a:buAutoNum type="arabicPeriod"/>
            </a:pPr>
            <a:r>
              <a:rPr lang="es-ES_tradnl" dirty="0"/>
              <a:t>Entrenamiento y Ajuste de Parámetros</a:t>
            </a:r>
          </a:p>
          <a:p>
            <a:pPr marL="342900" indent="-342900">
              <a:buAutoNum type="arabicPeriod"/>
            </a:pPr>
            <a:r>
              <a:rPr lang="es-ES_tradnl" dirty="0"/>
              <a:t>Evaluación del Rendimiento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Mano con cuerdas rojas">
            <a:extLst>
              <a:ext uri="{FF2B5EF4-FFF2-40B4-BE49-F238E27FC236}">
                <a16:creationId xmlns:a16="http://schemas.microsoft.com/office/drawing/2014/main" id="{118711D4-8DAD-9C5E-F331-109846A97E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618" r="14631" b="-2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1995350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F9B187-EC02-44E0-99C7-5D629D66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0F56E0C-171B-6797-D228-B881AC6D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t">
            <a:normAutofit/>
          </a:bodyPr>
          <a:lstStyle/>
          <a:p>
            <a:r>
              <a:rPr lang="es-ES_tradnl" dirty="0"/>
              <a:t>Arquitectura de la Red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4E221E-E4F3-4D25-8DC8-8A3D08C83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491700" y="811038"/>
            <a:ext cx="6131951" cy="5783897"/>
            <a:chOff x="4925125" y="3600"/>
            <a:chExt cx="7266875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CB79C8-6A25-43E7-AC87-D1D7C607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ABC8D9-79F4-4665-99B3-4EA1B520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8BC036-0C59-4D8B-8F96-46D122C9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Fondo abstracto de red en rosa">
            <a:extLst>
              <a:ext uri="{FF2B5EF4-FFF2-40B4-BE49-F238E27FC236}">
                <a16:creationId xmlns:a16="http://schemas.microsoft.com/office/drawing/2014/main" id="{68D70F71-B53B-B860-EC26-ADDA10C70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2960" r="10289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7AFE1B-AF11-0CEF-F72A-01918DD192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ES_tradnl" dirty="0"/>
              <a:t>Número de capas ocultas</a:t>
            </a:r>
          </a:p>
          <a:p>
            <a:r>
              <a:rPr lang="es-ES_tradnl" dirty="0"/>
              <a:t>Número de neuronas por capa</a:t>
            </a:r>
          </a:p>
          <a:p>
            <a:r>
              <a:rPr lang="es-ES_tradnl" dirty="0"/>
              <a:t>Funciones de Activación</a:t>
            </a:r>
          </a:p>
          <a:p>
            <a:r>
              <a:rPr lang="es-ES_tradnl" dirty="0" err="1"/>
              <a:t>Hiperparámetros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2474885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3C0BBA-6F98-B627-F7F5-9040C34A73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ES_tradnl" sz="4700"/>
              <a:t>Hiperparámetros Ajustables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C3E14-913C-AEDF-D274-1360BF287D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r>
              <a:rPr lang="es-ES_tradnl" dirty="0" err="1"/>
              <a:t>Learning</a:t>
            </a:r>
            <a:r>
              <a:rPr lang="es-ES_tradnl" dirty="0"/>
              <a:t> </a:t>
            </a:r>
            <a:r>
              <a:rPr lang="es-ES_tradnl" dirty="0" err="1"/>
              <a:t>Rate</a:t>
            </a:r>
            <a:r>
              <a:rPr lang="es-ES_tradnl" dirty="0"/>
              <a:t>:</a:t>
            </a:r>
          </a:p>
          <a:p>
            <a:r>
              <a:rPr lang="es-ES_tradnl" dirty="0"/>
              <a:t># Iteraciones del entrenamiento.</a:t>
            </a:r>
          </a:p>
          <a:p>
            <a:r>
              <a:rPr lang="es-ES_tradnl" dirty="0"/>
              <a:t># capas ocultas.</a:t>
            </a:r>
          </a:p>
          <a:p>
            <a:r>
              <a:rPr lang="es-ES_tradnl" dirty="0"/>
              <a:t># </a:t>
            </a:r>
            <a:r>
              <a:rPr lang="es-ES_tradnl" dirty="0" err="1"/>
              <a:t>nueronas</a:t>
            </a:r>
            <a:r>
              <a:rPr lang="es-ES_tradnl" dirty="0"/>
              <a:t> por capas</a:t>
            </a:r>
          </a:p>
          <a:p>
            <a:r>
              <a:rPr lang="es-ES_tradnl" dirty="0"/>
              <a:t>Funciones de Activación</a:t>
            </a:r>
          </a:p>
          <a:p>
            <a:r>
              <a:rPr lang="es-ES_tradnl" dirty="0"/>
              <a:t>Inicialización de Pesos</a:t>
            </a:r>
          </a:p>
          <a:p>
            <a:r>
              <a:rPr lang="es-ES_tradnl" dirty="0"/>
              <a:t>Regularización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00A5F84-BD20-4A3E-81BA-9F4444101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F62F19C-23B5-44FC-88CF-01A4308726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C82D9667-DCFB-45CA-8EDC-7E5E0EE42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E8752FF-502D-43D5-9828-8C42166483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26" name="Picture 25">
            <a:extLst>
              <a:ext uri="{FF2B5EF4-FFF2-40B4-BE49-F238E27FC236}">
                <a16:creationId xmlns:a16="http://schemas.microsoft.com/office/drawing/2014/main" id="{00A1246E-AA47-C81A-ADF7-1C80BB0779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0" r="39080"/>
          <a:stretch/>
        </p:blipFill>
        <p:spPr>
          <a:xfrm>
            <a:off x="4896763" y="-1"/>
            <a:ext cx="685800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</p:spTree>
    <p:extLst>
      <p:ext uri="{BB962C8B-B14F-4D97-AF65-F5344CB8AC3E}">
        <p14:creationId xmlns:p14="http://schemas.microsoft.com/office/powerpoint/2010/main" val="2504688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57DF8-C57E-F9B4-9898-33629BE98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Ventajas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D3DC94-5208-0AAA-4F62-F69D5FE8BD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s-ES_tradnl" dirty="0"/>
              <a:t>Aprendizaje Adaptativo.</a:t>
            </a:r>
          </a:p>
          <a:p>
            <a:pPr lvl="1"/>
            <a:r>
              <a:rPr lang="es-ES_tradnl" dirty="0"/>
              <a:t>Son útiles en una amplia gama de aplicaciones.</a:t>
            </a:r>
          </a:p>
          <a:p>
            <a:r>
              <a:rPr lang="es-ES_tradnl" dirty="0"/>
              <a:t>Paralelismo Masivo.</a:t>
            </a:r>
          </a:p>
          <a:p>
            <a:pPr lvl="1"/>
            <a:r>
              <a:rPr lang="es-ES_tradnl" dirty="0"/>
              <a:t>Corren en sistemas informáticos modernos.</a:t>
            </a:r>
          </a:p>
          <a:p>
            <a:pPr lvl="1"/>
            <a:r>
              <a:rPr lang="es-ES_tradnl" dirty="0"/>
              <a:t>Ideales para aplicaciones de alta carga de trabajo y tiempo crítico.</a:t>
            </a:r>
          </a:p>
          <a:p>
            <a:r>
              <a:rPr lang="es-ES_tradnl" dirty="0"/>
              <a:t>Tolerante a Fallos.</a:t>
            </a:r>
          </a:p>
          <a:p>
            <a:pPr lvl="1"/>
            <a:r>
              <a:rPr lang="es-ES_tradnl" dirty="0"/>
              <a:t>Si se detecta que una parte no funciona, esa parte deja de funcionar y no afecta el resultado final.</a:t>
            </a:r>
          </a:p>
          <a:p>
            <a:r>
              <a:rPr lang="es-ES_tradnl" dirty="0"/>
              <a:t>Procesa información de manera local:</a:t>
            </a:r>
          </a:p>
          <a:p>
            <a:pPr lvl="1"/>
            <a:r>
              <a:rPr lang="es-ES_tradnl" dirty="0"/>
              <a:t>Procesa de manera paralela grandes cantidades de información en cada unidad de </a:t>
            </a:r>
            <a:r>
              <a:rPr lang="es-ES_tradnl" dirty="0" err="1"/>
              <a:t>nueronas</a:t>
            </a:r>
            <a:r>
              <a:rPr lang="es-ES_tradnl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2105457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4F9B187-EC02-44E0-99C7-5D629D6648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C6B683D-13FA-4605-8648-01FC9C82FE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852A959-AA36-4E4C-940B-F33A7BE0AB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FFFC38A9-EA65-4BD6-A6E1-CAD07CCB81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F9E36CA9-9013-4306-B36F-2E349B6FED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E8D3FFE-4362-43F6-99D3-1B83F7AD59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F7AA39D6-8796-468A-8C18-D17C0BBF21A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75967788-298A-4B75-B02F-0625E5F848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8D0FB4E1-29BE-427B-9999-B25351A07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9914662-C165-4AD1-89C0-F6C47C1090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4C8199-BC83-4D02-8937-CF9AB0F4CF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8F3F3-1D22-45C2-8627-C7E4E74BDD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9D8267F7-1115-4F9A-BEF5-BB6664BCF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3D91DC-9635-8DBF-78F7-1770C170F9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t">
            <a:normAutofit/>
          </a:bodyPr>
          <a:lstStyle/>
          <a:p>
            <a:r>
              <a:rPr lang="es-ES_tradnl" dirty="0"/>
              <a:t>Desventaja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4E221E-E4F3-4D25-8DC8-8A3D08C830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 flipH="1">
            <a:off x="491700" y="811038"/>
            <a:ext cx="6131951" cy="5783897"/>
            <a:chOff x="4925125" y="3600"/>
            <a:chExt cx="7266875" cy="6854400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DCB79C8-6A25-43E7-AC87-D1D7C6071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2BABC8D9-79F4-4665-99B3-4EA1B520E5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808BC036-0C59-4D8B-8F96-46D122C906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5" name="Picture 4" descr="Laberinto">
            <a:extLst>
              <a:ext uri="{FF2B5EF4-FFF2-40B4-BE49-F238E27FC236}">
                <a16:creationId xmlns:a16="http://schemas.microsoft.com/office/drawing/2014/main" id="{3658CDE2-0B73-65EB-992B-5466F8E425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564" r="19685" b="-2"/>
          <a:stretch/>
        </p:blipFill>
        <p:spPr>
          <a:xfrm>
            <a:off x="20" y="-1"/>
            <a:ext cx="6857980" cy="6858000"/>
          </a:xfrm>
          <a:custGeom>
            <a:avLst/>
            <a:gdLst/>
            <a:ahLst/>
            <a:cxnLst/>
            <a:rect l="l" t="t" r="r" b="b"/>
            <a:pathLst>
              <a:path w="6858000" h="6858000">
                <a:moveTo>
                  <a:pt x="3429001" y="0"/>
                </a:moveTo>
                <a:cubicBezTo>
                  <a:pt x="5322784" y="0"/>
                  <a:pt x="6858000" y="1535216"/>
                  <a:pt x="6858000" y="3429001"/>
                </a:cubicBezTo>
                <a:cubicBezTo>
                  <a:pt x="6858000" y="5322785"/>
                  <a:pt x="5322784" y="6858000"/>
                  <a:pt x="3429001" y="6858000"/>
                </a:cubicBezTo>
                <a:cubicBezTo>
                  <a:pt x="1535216" y="6858000"/>
                  <a:pt x="0" y="5322785"/>
                  <a:pt x="0" y="3429001"/>
                </a:cubicBezTo>
                <a:cubicBezTo>
                  <a:pt x="0" y="1535216"/>
                  <a:pt x="1535216" y="0"/>
                  <a:pt x="3429001" y="0"/>
                </a:cubicBezTo>
                <a:close/>
              </a:path>
            </a:pathLst>
          </a:custGeom>
          <a:effectLst>
            <a:softEdge rad="1016000"/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55161-C8DF-D6A9-35CB-148F825680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ES_tradnl" dirty="0"/>
              <a:t>Difícil de comprender porque toma ciertas decisiones.</a:t>
            </a:r>
          </a:p>
          <a:p>
            <a:r>
              <a:rPr lang="es-ES_tradnl" dirty="0"/>
              <a:t>Necesita gran cantidad de datos, ya que buscan patrones complejos.</a:t>
            </a:r>
          </a:p>
          <a:p>
            <a:r>
              <a:rPr lang="es-ES_tradnl" dirty="0"/>
              <a:t>Se tarda bastante en aprender.</a:t>
            </a:r>
          </a:p>
          <a:p>
            <a:r>
              <a:rPr lang="es-ES_tradnl" dirty="0"/>
              <a:t>No son fácilmente explicables.</a:t>
            </a:r>
          </a:p>
        </p:txBody>
      </p:sp>
    </p:spTree>
    <p:extLst>
      <p:ext uri="{BB962C8B-B14F-4D97-AF65-F5344CB8AC3E}">
        <p14:creationId xmlns:p14="http://schemas.microsoft.com/office/powerpoint/2010/main" val="26360151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B6956-F679-F3D1-988E-1FC8066C8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Desafíos y Consideraciones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9E5615A3-E324-9420-C76C-F1E37B6BD90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0000" y="2528887"/>
          <a:ext cx="11101136" cy="3779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931441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153" name="Rectangle 5152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54" name="Group 5153">
            <a:extLst>
              <a:ext uri="{FF2B5EF4-FFF2-40B4-BE49-F238E27FC236}">
                <a16:creationId xmlns:a16="http://schemas.microsoft.com/office/drawing/2014/main" id="{AF1C64DC-2BC0-4567-A345-3E0FFAE710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11841" y="1869866"/>
            <a:ext cx="4947319" cy="4988134"/>
            <a:chOff x="4411841" y="1869866"/>
            <a:chExt cx="4947319" cy="4988134"/>
          </a:xfrm>
        </p:grpSpPr>
        <p:sp>
          <p:nvSpPr>
            <p:cNvPr id="5155" name="Oval 5154">
              <a:extLst>
                <a:ext uri="{FF2B5EF4-FFF2-40B4-BE49-F238E27FC236}">
                  <a16:creationId xmlns:a16="http://schemas.microsoft.com/office/drawing/2014/main" id="{766C6807-19AE-45D9-BECE-DDB2AA26EF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4541490" y="3078000"/>
              <a:ext cx="3600000" cy="36000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6" name="Oval 5155">
              <a:extLst>
                <a:ext uri="{FF2B5EF4-FFF2-40B4-BE49-F238E27FC236}">
                  <a16:creationId xmlns:a16="http://schemas.microsoft.com/office/drawing/2014/main" id="{B23DB9A7-4236-441B-8DD9-B58E76F482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411841" y="1869866"/>
              <a:ext cx="4947319" cy="4947319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57" name="Freeform: Shape 5137">
              <a:extLst>
                <a:ext uri="{FF2B5EF4-FFF2-40B4-BE49-F238E27FC236}">
                  <a16:creationId xmlns:a16="http://schemas.microsoft.com/office/drawing/2014/main" id="{825C5EF2-FB16-4DE7-9027-7BF4F5DE37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86823" y="2538000"/>
              <a:ext cx="4320000" cy="4320000"/>
            </a:xfrm>
            <a:custGeom>
              <a:avLst/>
              <a:gdLst>
                <a:gd name="connsiteX0" fmla="*/ 2160001 w 4320000"/>
                <a:gd name="connsiteY0" fmla="*/ 0 h 4320000"/>
                <a:gd name="connsiteX1" fmla="*/ 4320000 w 4320000"/>
                <a:gd name="connsiteY1" fmla="*/ 2160001 h 4320000"/>
                <a:gd name="connsiteX2" fmla="*/ 2160001 w 4320000"/>
                <a:gd name="connsiteY2" fmla="*/ 4320000 h 4320000"/>
                <a:gd name="connsiteX3" fmla="*/ 0 w 4320000"/>
                <a:gd name="connsiteY3" fmla="*/ 2160001 h 4320000"/>
                <a:gd name="connsiteX4" fmla="*/ 2160001 w 4320000"/>
                <a:gd name="connsiteY4" fmla="*/ 0 h 432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320000" h="4320000">
                  <a:moveTo>
                    <a:pt x="2160001" y="0"/>
                  </a:moveTo>
                  <a:cubicBezTo>
                    <a:pt x="3352935" y="0"/>
                    <a:pt x="4320000" y="967065"/>
                    <a:pt x="4320000" y="2160001"/>
                  </a:cubicBezTo>
                  <a:cubicBezTo>
                    <a:pt x="4320000" y="3352936"/>
                    <a:pt x="3352935" y="4320000"/>
                    <a:pt x="2160001" y="4320000"/>
                  </a:cubicBezTo>
                  <a:cubicBezTo>
                    <a:pt x="967065" y="4320000"/>
                    <a:pt x="0" y="3352936"/>
                    <a:pt x="0" y="2160001"/>
                  </a:cubicBezTo>
                  <a:cubicBezTo>
                    <a:pt x="0" y="967065"/>
                    <a:pt x="967065" y="0"/>
                    <a:pt x="2160001" y="0"/>
                  </a:cubicBezTo>
                  <a:close/>
                </a:path>
              </a:pathLst>
            </a:custGeom>
            <a:solidFill>
              <a:srgbClr val="FFFFFF"/>
            </a:solidFill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9DFFE62-680A-1504-7B86-1255E7CCF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ES_tradnl" dirty="0"/>
              <a:t>Herramientas y Bibliotecas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DC844-786C-87B5-9802-2DC465C908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r>
              <a:rPr lang="es-ES_tradnl" dirty="0" err="1"/>
              <a:t>TensorFlow</a:t>
            </a:r>
            <a:endParaRPr lang="es-ES_tradnl" dirty="0"/>
          </a:p>
          <a:p>
            <a:r>
              <a:rPr lang="es-ES_tradnl" dirty="0" err="1"/>
              <a:t>Keras</a:t>
            </a:r>
            <a:endParaRPr lang="es-ES_tradnl" dirty="0"/>
          </a:p>
          <a:p>
            <a:r>
              <a:rPr lang="es-ES_tradnl" dirty="0" err="1"/>
              <a:t>PyTorch</a:t>
            </a:r>
            <a:endParaRPr lang="es-ES_tradnl" dirty="0"/>
          </a:p>
          <a:p>
            <a:r>
              <a:rPr lang="es-ES_tradnl" dirty="0" err="1"/>
              <a:t>Scikit-learn</a:t>
            </a:r>
            <a:endParaRPr lang="es-ES_tradnl" dirty="0"/>
          </a:p>
        </p:txBody>
      </p:sp>
      <p:grpSp>
        <p:nvGrpSpPr>
          <p:cNvPr id="5158" name="Group 5157">
            <a:extLst>
              <a:ext uri="{FF2B5EF4-FFF2-40B4-BE49-F238E27FC236}">
                <a16:creationId xmlns:a16="http://schemas.microsoft.com/office/drawing/2014/main" id="{41C980D3-31B5-4ED3-B3E5-0FDF90293D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932648" y="1"/>
            <a:ext cx="3059025" cy="3017286"/>
            <a:chOff x="5932648" y="1"/>
            <a:chExt cx="3059025" cy="3017286"/>
          </a:xfrm>
        </p:grpSpPr>
        <p:sp>
          <p:nvSpPr>
            <p:cNvPr id="5159" name="Oval 5158">
              <a:extLst>
                <a:ext uri="{FF2B5EF4-FFF2-40B4-BE49-F238E27FC236}">
                  <a16:creationId xmlns:a16="http://schemas.microsoft.com/office/drawing/2014/main" id="{D7AC8D60-CA7F-47CA-A941-85CB4E329E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932648" y="1"/>
              <a:ext cx="2880000" cy="2880000"/>
            </a:xfrm>
            <a:prstGeom prst="ellipse">
              <a:avLst/>
            </a:prstGeom>
            <a:solidFill>
              <a:schemeClr val="accent3">
                <a:alpha val="4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60" name="Oval 5159">
              <a:extLst>
                <a:ext uri="{FF2B5EF4-FFF2-40B4-BE49-F238E27FC236}">
                  <a16:creationId xmlns:a16="http://schemas.microsoft.com/office/drawing/2014/main" id="{78C7E75F-D6C4-4BDF-A741-468027D2FB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6015810" y="137287"/>
              <a:ext cx="2880000" cy="28800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161" name="Freeform: Shape 5142">
              <a:extLst>
                <a:ext uri="{FF2B5EF4-FFF2-40B4-BE49-F238E27FC236}">
                  <a16:creationId xmlns:a16="http://schemas.microsoft.com/office/drawing/2014/main" id="{A8219FDE-87D8-46EC-98CA-8EB8EBB560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1673" y="152400"/>
              <a:ext cx="2880000" cy="2727600"/>
            </a:xfrm>
            <a:custGeom>
              <a:avLst/>
              <a:gdLst>
                <a:gd name="connsiteX0" fmla="*/ 798035 w 2880000"/>
                <a:gd name="connsiteY0" fmla="*/ 0 h 2727600"/>
                <a:gd name="connsiteX1" fmla="*/ 2081966 w 2880000"/>
                <a:gd name="connsiteY1" fmla="*/ 0 h 2727600"/>
                <a:gd name="connsiteX2" fmla="*/ 2126390 w 2880000"/>
                <a:gd name="connsiteY2" fmla="*/ 21400 h 2727600"/>
                <a:gd name="connsiteX3" fmla="*/ 2880000 w 2880000"/>
                <a:gd name="connsiteY3" fmla="*/ 1287601 h 2727600"/>
                <a:gd name="connsiteX4" fmla="*/ 1440001 w 2880000"/>
                <a:gd name="connsiteY4" fmla="*/ 2727600 h 2727600"/>
                <a:gd name="connsiteX5" fmla="*/ 0 w 2880000"/>
                <a:gd name="connsiteY5" fmla="*/ 1287601 h 2727600"/>
                <a:gd name="connsiteX6" fmla="*/ 753611 w 2880000"/>
                <a:gd name="connsiteY6" fmla="*/ 21400 h 2727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80000" h="2727600">
                  <a:moveTo>
                    <a:pt x="798035" y="0"/>
                  </a:moveTo>
                  <a:lnTo>
                    <a:pt x="2081966" y="0"/>
                  </a:lnTo>
                  <a:lnTo>
                    <a:pt x="2126390" y="21400"/>
                  </a:lnTo>
                  <a:cubicBezTo>
                    <a:pt x="2575274" y="265249"/>
                    <a:pt x="2880000" y="740838"/>
                    <a:pt x="2880000" y="1287601"/>
                  </a:cubicBezTo>
                  <a:cubicBezTo>
                    <a:pt x="2880000" y="2082890"/>
                    <a:pt x="2235290" y="2727600"/>
                    <a:pt x="1440001" y="2727600"/>
                  </a:cubicBezTo>
                  <a:cubicBezTo>
                    <a:pt x="644710" y="2727600"/>
                    <a:pt x="0" y="2082890"/>
                    <a:pt x="0" y="1287601"/>
                  </a:cubicBezTo>
                  <a:cubicBezTo>
                    <a:pt x="0" y="740838"/>
                    <a:pt x="304727" y="265249"/>
                    <a:pt x="753611" y="21400"/>
                  </a:cubicBezTo>
                  <a:close/>
                </a:path>
              </a:pathLst>
            </a:custGeom>
            <a:solidFill>
              <a:srgbClr val="FFFFFF"/>
            </a:solidFill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162" name="Group 5161">
            <a:extLst>
              <a:ext uri="{FF2B5EF4-FFF2-40B4-BE49-F238E27FC236}">
                <a16:creationId xmlns:a16="http://schemas.microsoft.com/office/drawing/2014/main" id="{943C9E24-DD6D-465B-B74E-5FF9F6B745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913944" y="140556"/>
            <a:ext cx="4278056" cy="4072907"/>
            <a:chOff x="7913944" y="140556"/>
            <a:chExt cx="4278056" cy="4072907"/>
          </a:xfrm>
        </p:grpSpPr>
        <p:sp>
          <p:nvSpPr>
            <p:cNvPr id="5163" name="Oval 5162">
              <a:extLst>
                <a:ext uri="{FF2B5EF4-FFF2-40B4-BE49-F238E27FC236}">
                  <a16:creationId xmlns:a16="http://schemas.microsoft.com/office/drawing/2014/main" id="{BB5105CE-929E-43EC-900C-CF666464D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13944" y="140556"/>
              <a:ext cx="4072907" cy="4072907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 useBgFill="1">
          <p:nvSpPr>
            <p:cNvPr id="5164" name="Freeform: Shape 5146">
              <a:extLst>
                <a:ext uri="{FF2B5EF4-FFF2-40B4-BE49-F238E27FC236}">
                  <a16:creationId xmlns:a16="http://schemas.microsoft.com/office/drawing/2014/main" id="{F6033583-6513-480D-9912-D0DF5DC89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92000" y="451538"/>
              <a:ext cx="3600000" cy="3600000"/>
            </a:xfrm>
            <a:custGeom>
              <a:avLst/>
              <a:gdLst>
                <a:gd name="connsiteX0" fmla="*/ 1800000 w 3600000"/>
                <a:gd name="connsiteY0" fmla="*/ 0 h 3600000"/>
                <a:gd name="connsiteX1" fmla="*/ 3600000 w 3600000"/>
                <a:gd name="connsiteY1" fmla="*/ 1800001 h 3600000"/>
                <a:gd name="connsiteX2" fmla="*/ 1800000 w 3600000"/>
                <a:gd name="connsiteY2" fmla="*/ 3600000 h 3600000"/>
                <a:gd name="connsiteX3" fmla="*/ 0 w 3600000"/>
                <a:gd name="connsiteY3" fmla="*/ 1800001 h 3600000"/>
                <a:gd name="connsiteX4" fmla="*/ 1800000 w 3600000"/>
                <a:gd name="connsiteY4" fmla="*/ 0 h 360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00000" h="3600000">
                  <a:moveTo>
                    <a:pt x="1800000" y="0"/>
                  </a:moveTo>
                  <a:cubicBezTo>
                    <a:pt x="2794112" y="0"/>
                    <a:pt x="3600000" y="805888"/>
                    <a:pt x="3600000" y="1800001"/>
                  </a:cubicBezTo>
                  <a:cubicBezTo>
                    <a:pt x="3600000" y="2794113"/>
                    <a:pt x="2794112" y="3600000"/>
                    <a:pt x="1800000" y="3600000"/>
                  </a:cubicBezTo>
                  <a:cubicBezTo>
                    <a:pt x="805888" y="3600000"/>
                    <a:pt x="0" y="2794113"/>
                    <a:pt x="0" y="1800001"/>
                  </a:cubicBezTo>
                  <a:cubicBezTo>
                    <a:pt x="0" y="805888"/>
                    <a:pt x="805888" y="0"/>
                    <a:pt x="1800000" y="0"/>
                  </a:cubicBezTo>
                  <a:close/>
                </a:path>
              </a:pathLst>
            </a:custGeom>
            <a:solidFill>
              <a:srgbClr val="FFFFFF"/>
            </a:solidFill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TensorFlow - Wikipedia, la enciclopedia libre">
            <a:extLst>
              <a:ext uri="{FF2B5EF4-FFF2-40B4-BE49-F238E27FC236}">
                <a16:creationId xmlns:a16="http://schemas.microsoft.com/office/drawing/2014/main" id="{A43760F9-3837-CF30-156F-817A956A8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51673" y="940200"/>
            <a:ext cx="1800000" cy="11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Keras: Deep Learning for humans">
            <a:extLst>
              <a:ext uri="{FF2B5EF4-FFF2-40B4-BE49-F238E27FC236}">
                <a16:creationId xmlns:a16="http://schemas.microsoft.com/office/drawing/2014/main" id="{D9A48312-DE0B-A32A-C548-E548DEC94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45500" y="4280400"/>
            <a:ext cx="2880000" cy="83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Learning PyTorch: The Basic Program Structure | by Dagang Wei | Medium">
            <a:extLst>
              <a:ext uri="{FF2B5EF4-FFF2-40B4-BE49-F238E27FC236}">
                <a16:creationId xmlns:a16="http://schemas.microsoft.com/office/drawing/2014/main" id="{D6B43FC1-A6E4-2976-495D-59048C548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12000" y="1711538"/>
            <a:ext cx="2160000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165" name="Group 5164">
            <a:extLst>
              <a:ext uri="{FF2B5EF4-FFF2-40B4-BE49-F238E27FC236}">
                <a16:creationId xmlns:a16="http://schemas.microsoft.com/office/drawing/2014/main" id="{F2949A54-B36C-4617-8E62-D6229D106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689929" y="3739875"/>
            <a:ext cx="3051450" cy="2883186"/>
            <a:chOff x="8689929" y="3739875"/>
            <a:chExt cx="3051450" cy="2883186"/>
          </a:xfrm>
        </p:grpSpPr>
        <p:sp>
          <p:nvSpPr>
            <p:cNvPr id="5166" name="Oval 5165">
              <a:extLst>
                <a:ext uri="{FF2B5EF4-FFF2-40B4-BE49-F238E27FC236}">
                  <a16:creationId xmlns:a16="http://schemas.microsoft.com/office/drawing/2014/main" id="{E2EB58E8-8E64-4591-A4B5-1FAE45E28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8861379" y="3743061"/>
              <a:ext cx="2880000" cy="288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508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 useBgFill="1">
          <p:nvSpPr>
            <p:cNvPr id="5167" name="Freeform: Shape 5150">
              <a:extLst>
                <a:ext uri="{FF2B5EF4-FFF2-40B4-BE49-F238E27FC236}">
                  <a16:creationId xmlns:a16="http://schemas.microsoft.com/office/drawing/2014/main" id="{5001F898-3636-4FE3-8855-149E97BFC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89929" y="3739875"/>
              <a:ext cx="2880000" cy="2880000"/>
            </a:xfrm>
            <a:custGeom>
              <a:avLst/>
              <a:gdLst>
                <a:gd name="connsiteX0" fmla="*/ 1440000 w 2880000"/>
                <a:gd name="connsiteY0" fmla="*/ 0 h 2880000"/>
                <a:gd name="connsiteX1" fmla="*/ 2880000 w 2880000"/>
                <a:gd name="connsiteY1" fmla="*/ 1440001 h 2880000"/>
                <a:gd name="connsiteX2" fmla="*/ 1440000 w 2880000"/>
                <a:gd name="connsiteY2" fmla="*/ 2880000 h 2880000"/>
                <a:gd name="connsiteX3" fmla="*/ 0 w 2880000"/>
                <a:gd name="connsiteY3" fmla="*/ 1440001 h 2880000"/>
                <a:gd name="connsiteX4" fmla="*/ 1440000 w 2880000"/>
                <a:gd name="connsiteY4" fmla="*/ 0 h 288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80000" h="2880000">
                  <a:moveTo>
                    <a:pt x="1440000" y="0"/>
                  </a:moveTo>
                  <a:cubicBezTo>
                    <a:pt x="2235290" y="0"/>
                    <a:pt x="2880000" y="644710"/>
                    <a:pt x="2880000" y="1440001"/>
                  </a:cubicBezTo>
                  <a:cubicBezTo>
                    <a:pt x="2880000" y="2235290"/>
                    <a:pt x="2235290" y="2880000"/>
                    <a:pt x="1440000" y="2880000"/>
                  </a:cubicBezTo>
                  <a:cubicBezTo>
                    <a:pt x="644710" y="2880000"/>
                    <a:pt x="0" y="2235290"/>
                    <a:pt x="0" y="1440001"/>
                  </a:cubicBezTo>
                  <a:cubicBezTo>
                    <a:pt x="0" y="644710"/>
                    <a:pt x="644710" y="0"/>
                    <a:pt x="1440000" y="0"/>
                  </a:cubicBezTo>
                  <a:close/>
                </a:path>
              </a:pathLst>
            </a:custGeom>
            <a:solidFill>
              <a:srgbClr val="FFFFFF"/>
            </a:solidFill>
            <a:effectLst>
              <a:softEdge rad="635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pic>
        <p:nvPicPr>
          <p:cNvPr id="5128" name="Picture 8" descr="scikit-learn - Wikipedia">
            <a:extLst>
              <a:ext uri="{FF2B5EF4-FFF2-40B4-BE49-F238E27FC236}">
                <a16:creationId xmlns:a16="http://schemas.microsoft.com/office/drawing/2014/main" id="{44C50133-E646-5360-6CC1-8E5E57594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229929" y="4696125"/>
            <a:ext cx="1800000" cy="96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530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B28F98-0A0C-AD59-CBC0-6783D3D8B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499"/>
            <a:ext cx="4500561" cy="1953501"/>
          </a:xfrm>
        </p:spPr>
        <p:txBody>
          <a:bodyPr anchor="b">
            <a:normAutofit/>
          </a:bodyPr>
          <a:lstStyle/>
          <a:p>
            <a:r>
              <a:rPr lang="es-ES_tradnl" sz="4200"/>
              <a:t>Ejemplo – Reconocimiento de placas</a:t>
            </a:r>
          </a:p>
        </p:txBody>
      </p:sp>
      <p:pic>
        <p:nvPicPr>
          <p:cNvPr id="2050" name="Picture 2" descr="Weights are multiplied with input signals">
            <a:extLst>
              <a:ext uri="{FF2B5EF4-FFF2-40B4-BE49-F238E27FC236}">
                <a16:creationId xmlns:a16="http://schemas.microsoft.com/office/drawing/2014/main" id="{F16FD4A3-CF5C-6B2B-4F64-15040B30A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73636" y="549275"/>
            <a:ext cx="7833862" cy="377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672CF0-4F7F-BE59-278A-7CC0940F07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508499"/>
            <a:ext cx="6408738" cy="1791847"/>
          </a:xfrm>
        </p:spPr>
        <p:txBody>
          <a:bodyPr anchor="b">
            <a:normAutofit/>
          </a:bodyPr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85893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30D050C3-946A-4155-B469-3FE5492E6E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D7BFBB-BF60-4EF1-AF1C-731347DB11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0150CBC-E30B-417C-9BB2-CE6BB1A64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76020D6-6ADB-408E-A69F-4EA6F51A7F1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226C8E5-1D99-421D-AB3C-2AF296A153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67669339-D0C4-4CF0-9A76-5BFBCDB798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38B31604-91C4-4CB0-8097-02EE0ADDC1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8340F5-A593-469A-98DC-B6D90D3B2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59E3068-3000-4C82-ACA8-367498951E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C2E1C398-D8F7-4828-9F7F-80D61DAE2B6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13B333C-60FD-4260-80E0-190666C9DE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DC05F582-AA63-4A8C-915E-66057E4BE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60000"/>
                </a:schemeClr>
              </a:gs>
              <a:gs pos="37000">
                <a:schemeClr val="bg2">
                  <a:alpha val="60000"/>
                </a:schemeClr>
              </a:gs>
              <a:gs pos="79000">
                <a:schemeClr val="bg2">
                  <a:alpha val="0"/>
                </a:schemeClr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BB807A-7D96-537A-EF07-150BCB412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6315" y="540000"/>
            <a:ext cx="4554821" cy="2186096"/>
          </a:xfrm>
        </p:spPr>
        <p:txBody>
          <a:bodyPr anchor="b">
            <a:normAutofit/>
          </a:bodyPr>
          <a:lstStyle/>
          <a:p>
            <a:r>
              <a:rPr lang="es-ES_tradnl" sz="4700"/>
              <a:t>Definición de Redes Neuronales</a:t>
            </a:r>
          </a:p>
        </p:txBody>
      </p:sp>
      <p:pic>
        <p:nvPicPr>
          <p:cNvPr id="5" name="Picture 4" descr="Triángulos rojos">
            <a:extLst>
              <a:ext uri="{FF2B5EF4-FFF2-40B4-BE49-F238E27FC236}">
                <a16:creationId xmlns:a16="http://schemas.microsoft.com/office/drawing/2014/main" id="{420B25D1-EB35-8A74-5903-5FBB9E00A4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705" r="17690" b="-1"/>
          <a:stretch/>
        </p:blipFill>
        <p:spPr>
          <a:xfrm>
            <a:off x="20" y="10"/>
            <a:ext cx="6444556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5DD192-6EC8-849F-F72F-E805D6E7B1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04063" y="2947121"/>
            <a:ext cx="4537073" cy="3361604"/>
          </a:xfrm>
        </p:spPr>
        <p:txBody>
          <a:bodyPr anchor="t">
            <a:normAutofit/>
          </a:bodyPr>
          <a:lstStyle/>
          <a:p>
            <a:r>
              <a:rPr lang="es-ES_tradnl" dirty="0"/>
              <a:t>Son modelos computacionales inspirados en el funcionamiento del cerebro humano.</a:t>
            </a:r>
          </a:p>
          <a:p>
            <a:r>
              <a:rPr lang="es-ES_tradnl" dirty="0"/>
              <a:t>Compuestas por interconexiones de neuronas artificiales.</a:t>
            </a:r>
          </a:p>
          <a:p>
            <a:r>
              <a:rPr lang="es-ES_tradnl" dirty="0"/>
              <a:t>Estas neuronas procesan información y aprenden de los datos.</a:t>
            </a:r>
          </a:p>
        </p:txBody>
      </p:sp>
    </p:spTree>
    <p:extLst>
      <p:ext uri="{BB962C8B-B14F-4D97-AF65-F5344CB8AC3E}">
        <p14:creationId xmlns:p14="http://schemas.microsoft.com/office/powerpoint/2010/main" val="527780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CC197-3CC8-DDD2-0105-EFDC4A396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B8E93-48DF-699F-78BF-B586AC2375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Cámaras de tráfico que detectan placas y vehículos que exceden la velocidad.</a:t>
            </a:r>
          </a:p>
          <a:p>
            <a:r>
              <a:rPr lang="es-ES_tradnl" dirty="0"/>
              <a:t>Las cámaras capturan imágenes de 28X28 pixeles.</a:t>
            </a:r>
          </a:p>
          <a:p>
            <a:r>
              <a:rPr lang="es-ES_tradnl" dirty="0"/>
              <a:t>Cada pixel de la imagen es procesado como una entrada individual.</a:t>
            </a:r>
          </a:p>
          <a:p>
            <a:r>
              <a:rPr lang="es-ES_tradnl" dirty="0"/>
              <a:t>Cada pixel se convierte en una activación.</a:t>
            </a:r>
          </a:p>
          <a:p>
            <a:r>
              <a:rPr lang="es-ES_tradnl" dirty="0"/>
              <a:t>Cada pixel pasa a ser representado a una escala de grises. 0 es totalmente negro, 1 es blanco.</a:t>
            </a:r>
          </a:p>
          <a:p>
            <a:r>
              <a:rPr lang="es-ES_tradnl" dirty="0"/>
              <a:t>Cuanto mas cercano sea el valor a 1, mas activada está la neurona asociada al pixel.</a:t>
            </a:r>
          </a:p>
        </p:txBody>
      </p:sp>
    </p:spTree>
    <p:extLst>
      <p:ext uri="{BB962C8B-B14F-4D97-AF65-F5344CB8AC3E}">
        <p14:creationId xmlns:p14="http://schemas.microsoft.com/office/powerpoint/2010/main" val="4265816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C9830-85F8-AE98-78E2-90701F7C71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288C86-BBAD-1865-8976-92AD4B31FC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Las entradas luego son transmitidas a la capa oculta.</a:t>
            </a:r>
          </a:p>
          <a:p>
            <a:r>
              <a:rPr lang="es-ES_tradnl" dirty="0"/>
              <a:t>Las conexiones entre neuronas tienen pesos asignados aleatoriamente.</a:t>
            </a:r>
          </a:p>
          <a:p>
            <a:r>
              <a:rPr lang="es-ES_tradnl" dirty="0"/>
              <a:t>Estos pesos se multiplican con la señal de entrada </a:t>
            </a:r>
          </a:p>
          <a:p>
            <a:r>
              <a:rPr lang="es-ES_tradnl" dirty="0"/>
              <a:t>Se les añade un sesgo (</a:t>
            </a:r>
            <a:r>
              <a:rPr lang="es-ES_tradnl" dirty="0" err="1"/>
              <a:t>bias</a:t>
            </a:r>
            <a:r>
              <a:rPr lang="es-ES_tradnl" dirty="0"/>
              <a:t>) para modificar la señal final procesada por la red.</a:t>
            </a:r>
          </a:p>
          <a:p>
            <a:r>
              <a:rPr lang="es-ES_tradnl" dirty="0"/>
              <a:t>La suma ponderada es la entrada de la función de activación, para decidir que nodos se activan para extraer características</a:t>
            </a:r>
            <a:r>
              <a:rPr lang="es-ES_tradnl"/>
              <a:t>. 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94412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46" name="Group 1045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1047" name="Oval 1046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5" name="Oval 1034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6" name="Oval 1035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1048" name="Freeform: Shape 1037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9DDF78-CB4D-BB1E-732F-308995F5F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ES_tradnl" dirty="0"/>
              <a:t>Componentes Básicos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2FD2BC-DCB1-D71D-9A6C-6E816C5EA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r>
              <a:rPr lang="es-ES_tradnl" dirty="0"/>
              <a:t>Neuronas:</a:t>
            </a:r>
          </a:p>
          <a:p>
            <a:pPr lvl="1"/>
            <a:r>
              <a:rPr lang="es-ES_tradnl" dirty="0"/>
              <a:t>Unidades básicas de procesamiento.</a:t>
            </a:r>
          </a:p>
          <a:p>
            <a:pPr lvl="1"/>
            <a:r>
              <a:rPr lang="es-ES_tradnl" dirty="0"/>
              <a:t>Reciben entradas</a:t>
            </a:r>
          </a:p>
          <a:p>
            <a:pPr lvl="1"/>
            <a:r>
              <a:rPr lang="es-ES_tradnl" dirty="0"/>
              <a:t>Aplican función de activación.</a:t>
            </a:r>
          </a:p>
          <a:p>
            <a:pPr lvl="1"/>
            <a:r>
              <a:rPr lang="es-ES_tradnl" dirty="0"/>
              <a:t>Producen una salida</a:t>
            </a:r>
          </a:p>
        </p:txBody>
      </p:sp>
      <p:pic>
        <p:nvPicPr>
          <p:cNvPr id="1026" name="Picture 2" descr="Deep Learning (DL) - Questions and Answers ​in MRI">
            <a:extLst>
              <a:ext uri="{FF2B5EF4-FFF2-40B4-BE49-F238E27FC236}">
                <a16:creationId xmlns:a16="http://schemas.microsoft.com/office/drawing/2014/main" id="{DF7EB375-7B9F-4B16-3E04-6DDF5E92C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88000" y="1629000"/>
            <a:ext cx="3473999" cy="36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1959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57" name="Group 2056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2058" name="Oval 2057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9" name="Oval 2058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60" name="Oval 2059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62" name="Freeform: Shape 2061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solidFill>
            <a:srgbClr val="FFFFFF"/>
          </a:solidFill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3B86A-A29C-6677-E597-6CC25BB8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ES_tradnl" dirty="0"/>
              <a:t>Componentes Básicos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7CC3-A51C-6A80-3445-425EB302C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r>
              <a:rPr lang="es-ES_tradnl" dirty="0"/>
              <a:t>Capas:</a:t>
            </a:r>
          </a:p>
          <a:p>
            <a:pPr lvl="1"/>
            <a:r>
              <a:rPr lang="es-ES_tradnl" dirty="0"/>
              <a:t>Organización de neuronas en capas.</a:t>
            </a:r>
          </a:p>
          <a:p>
            <a:pPr lvl="1"/>
            <a:r>
              <a:rPr lang="es-ES_tradnl" dirty="0"/>
              <a:t>Capa de entrada, capas ocultas y capa de salida</a:t>
            </a:r>
          </a:p>
        </p:txBody>
      </p:sp>
      <p:pic>
        <p:nvPicPr>
          <p:cNvPr id="2050" name="Picture 2" descr="Everything you need to know about Neural Networks and Backpropagation —  Machine Learning Easy and Fun | by Gavril Ognjanovski | Towards Data Science">
            <a:extLst>
              <a:ext uri="{FF2B5EF4-FFF2-40B4-BE49-F238E27FC236}">
                <a16:creationId xmlns:a16="http://schemas.microsoft.com/office/drawing/2014/main" id="{696897CF-D2D0-613B-5B1D-5379B2BBD6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39649" y="2150611"/>
            <a:ext cx="3903480" cy="2556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1781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81C8C0F4-5C44-4C3F-B321-5CB3E2BABC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81" name="Group 3080">
            <a:extLst>
              <a:ext uri="{FF2B5EF4-FFF2-40B4-BE49-F238E27FC236}">
                <a16:creationId xmlns:a16="http://schemas.microsoft.com/office/drawing/2014/main" id="{987A62DB-71D7-497D-BE1C-933ECB515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925125" y="3600"/>
            <a:ext cx="7266875" cy="6854400"/>
            <a:chOff x="4925125" y="3600"/>
            <a:chExt cx="7266875" cy="6854400"/>
          </a:xfrm>
        </p:grpSpPr>
        <p:sp>
          <p:nvSpPr>
            <p:cNvPr id="3082" name="Oval 3081">
              <a:extLst>
                <a:ext uri="{FF2B5EF4-FFF2-40B4-BE49-F238E27FC236}">
                  <a16:creationId xmlns:a16="http://schemas.microsoft.com/office/drawing/2014/main" id="{FDAC2767-A7E3-4697-90F6-443A583140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925125" y="1098000"/>
              <a:ext cx="5760000" cy="5760000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3" name="Oval 3082">
              <a:extLst>
                <a:ext uri="{FF2B5EF4-FFF2-40B4-BE49-F238E27FC236}">
                  <a16:creationId xmlns:a16="http://schemas.microsoft.com/office/drawing/2014/main" id="{AB23E396-A746-411A-8709-32ABC4DDEA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105686" y="65314"/>
              <a:ext cx="4320000" cy="432000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84" name="Oval 3083">
              <a:extLst>
                <a:ext uri="{FF2B5EF4-FFF2-40B4-BE49-F238E27FC236}">
                  <a16:creationId xmlns:a16="http://schemas.microsoft.com/office/drawing/2014/main" id="{D135C986-CB82-4211-A910-D232B9BCA1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337600" y="3600"/>
              <a:ext cx="6854400" cy="6854400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 useBgFill="1">
        <p:nvSpPr>
          <p:cNvPr id="3086" name="Freeform: Shape 3085">
            <a:extLst>
              <a:ext uri="{FF2B5EF4-FFF2-40B4-BE49-F238E27FC236}">
                <a16:creationId xmlns:a16="http://schemas.microsoft.com/office/drawing/2014/main" id="{837F2C8F-CC11-4A18-AA7E-AE8C022CDC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000" y="1"/>
            <a:ext cx="6858000" cy="6857999"/>
          </a:xfrm>
          <a:custGeom>
            <a:avLst/>
            <a:gdLst>
              <a:gd name="connsiteX0" fmla="*/ 3428961 w 6858000"/>
              <a:gd name="connsiteY0" fmla="*/ 0 h 6857999"/>
              <a:gd name="connsiteX1" fmla="*/ 3429042 w 6858000"/>
              <a:gd name="connsiteY1" fmla="*/ 0 h 6857999"/>
              <a:gd name="connsiteX2" fmla="*/ 3605457 w 6858000"/>
              <a:gd name="connsiteY2" fmla="*/ 4461 h 6857999"/>
              <a:gd name="connsiteX3" fmla="*/ 6858000 w 6858000"/>
              <a:gd name="connsiteY3" fmla="*/ 3429000 h 6857999"/>
              <a:gd name="connsiteX4" fmla="*/ 3429001 w 6858000"/>
              <a:gd name="connsiteY4" fmla="*/ 6857999 h 6857999"/>
              <a:gd name="connsiteX5" fmla="*/ 0 w 6858000"/>
              <a:gd name="connsiteY5" fmla="*/ 3429000 h 6857999"/>
              <a:gd name="connsiteX6" fmla="*/ 3252545 w 6858000"/>
              <a:gd name="connsiteY6" fmla="*/ 4461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858000" h="6857999">
                <a:moveTo>
                  <a:pt x="3428961" y="0"/>
                </a:moveTo>
                <a:lnTo>
                  <a:pt x="3429042" y="0"/>
                </a:lnTo>
                <a:lnTo>
                  <a:pt x="3605457" y="4461"/>
                </a:lnTo>
                <a:cubicBezTo>
                  <a:pt x="5417236" y="96300"/>
                  <a:pt x="6858000" y="1594396"/>
                  <a:pt x="6858000" y="3429000"/>
                </a:cubicBezTo>
                <a:cubicBezTo>
                  <a:pt x="6858000" y="5322784"/>
                  <a:pt x="5322784" y="6857999"/>
                  <a:pt x="3429001" y="6857999"/>
                </a:cubicBezTo>
                <a:cubicBezTo>
                  <a:pt x="1535216" y="6857999"/>
                  <a:pt x="0" y="5322784"/>
                  <a:pt x="0" y="3429000"/>
                </a:cubicBezTo>
                <a:cubicBezTo>
                  <a:pt x="0" y="1594396"/>
                  <a:pt x="1440765" y="96300"/>
                  <a:pt x="3252545" y="4461"/>
                </a:cubicBezTo>
                <a:close/>
              </a:path>
            </a:pathLst>
          </a:custGeom>
          <a:effectLst>
            <a:softEdge rad="1016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3B86A-A29C-6677-E597-6CC25BB8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2181946"/>
          </a:xfrm>
        </p:spPr>
        <p:txBody>
          <a:bodyPr anchor="t">
            <a:normAutofit/>
          </a:bodyPr>
          <a:lstStyle/>
          <a:p>
            <a:r>
              <a:rPr lang="es-ES_tradnl" dirty="0"/>
              <a:t>Componentes Básicos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7CC3-A51C-6A80-3445-425EB302C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947121"/>
            <a:ext cx="4500562" cy="3361604"/>
          </a:xfrm>
        </p:spPr>
        <p:txBody>
          <a:bodyPr anchor="t">
            <a:normAutofit/>
          </a:bodyPr>
          <a:lstStyle/>
          <a:p>
            <a:r>
              <a:rPr lang="es-ES_tradnl" dirty="0"/>
              <a:t>Pesos:</a:t>
            </a:r>
          </a:p>
          <a:p>
            <a:pPr lvl="1"/>
            <a:r>
              <a:rPr lang="es-ES_tradnl" dirty="0"/>
              <a:t>Parámetros ajustables</a:t>
            </a:r>
          </a:p>
          <a:p>
            <a:pPr lvl="1"/>
            <a:r>
              <a:rPr lang="es-ES_tradnl" dirty="0"/>
              <a:t>Controlan la fuerza de las conexiones entre neuronas. </a:t>
            </a:r>
          </a:p>
          <a:p>
            <a:endParaRPr lang="es-ES_tradnl" dirty="0"/>
          </a:p>
        </p:txBody>
      </p:sp>
      <p:pic>
        <p:nvPicPr>
          <p:cNvPr id="3074" name="Picture 2" descr="Neural Networks Bias And Weights. Understanding The Two Most Important… |  by Farhad Malik | FinTechExplained | Medium">
            <a:extLst>
              <a:ext uri="{FF2B5EF4-FFF2-40B4-BE49-F238E27FC236}">
                <a16:creationId xmlns:a16="http://schemas.microsoft.com/office/drawing/2014/main" id="{72E68A6D-2C68-9EDD-C4EB-14EF511DD6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0139" y="1097999"/>
            <a:ext cx="6332034" cy="5184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4231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6CCAA-5700-CE36-EC71-9A16180A22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Componentes </a:t>
            </a:r>
            <a:r>
              <a:rPr lang="es-ES_tradnl" dirty="0" err="1"/>
              <a:t>Basicos</a:t>
            </a:r>
            <a:r>
              <a:rPr lang="es-ES_tradnl" dirty="0"/>
              <a:t> – </a:t>
            </a:r>
            <a:r>
              <a:rPr lang="es-ES_tradnl" dirty="0" err="1"/>
              <a:t>Bias</a:t>
            </a:r>
            <a:r>
              <a:rPr lang="es-ES_tradnl" dirty="0"/>
              <a:t> (</a:t>
            </a:r>
            <a:r>
              <a:rPr lang="es-ES_tradnl" dirty="0" err="1"/>
              <a:t>cesgo</a:t>
            </a:r>
            <a:r>
              <a:rPr lang="es-ES_tradnl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4780EF-7632-A359-F7D6-A3AD27CA20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Es un parámetro adicional que se añade a la suma de las entradas ponderadas.</a:t>
            </a:r>
          </a:p>
          <a:p>
            <a:r>
              <a:rPr lang="es-ES_tradnl" dirty="0"/>
              <a:t>Se usa antes de aplicar la función de activación.</a:t>
            </a:r>
          </a:p>
          <a:p>
            <a:r>
              <a:rPr lang="es-ES_tradnl" dirty="0"/>
              <a:t>El propósito de esto es proporcionar a cada neurona un valor adicional ajustable que se suma a la entrada total antes de la función de activación.</a:t>
            </a:r>
          </a:p>
          <a:p>
            <a:r>
              <a:rPr lang="es-ES_tradnl" dirty="0"/>
              <a:t>Esto permite que la función de activación se mueva a la izquierda o derecha, lo cual es crucial.</a:t>
            </a:r>
          </a:p>
        </p:txBody>
      </p:sp>
    </p:spTree>
    <p:extLst>
      <p:ext uri="{BB962C8B-B14F-4D97-AF65-F5344CB8AC3E}">
        <p14:creationId xmlns:p14="http://schemas.microsoft.com/office/powerpoint/2010/main" val="3636027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03" name="Rectangle 4102">
            <a:extLst>
              <a:ext uri="{FF2B5EF4-FFF2-40B4-BE49-F238E27FC236}">
                <a16:creationId xmlns:a16="http://schemas.microsoft.com/office/drawing/2014/main" id="{B807C163-87AF-4BC4-ADE2-4E5EAFEEE8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05" name="Group 4104">
            <a:extLst>
              <a:ext uri="{FF2B5EF4-FFF2-40B4-BE49-F238E27FC236}">
                <a16:creationId xmlns:a16="http://schemas.microsoft.com/office/drawing/2014/main" id="{3F696E8E-5A50-4F12-9E0B-502F85061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9" cy="6861600"/>
            <a:chOff x="1" y="0"/>
            <a:chExt cx="12191999" cy="6861600"/>
          </a:xfrm>
        </p:grpSpPr>
        <p:sp>
          <p:nvSpPr>
            <p:cNvPr id="4106" name="Rectangle 4105">
              <a:extLst>
                <a:ext uri="{FF2B5EF4-FFF2-40B4-BE49-F238E27FC236}">
                  <a16:creationId xmlns:a16="http://schemas.microsoft.com/office/drawing/2014/main" id="{AB8A07F7-656D-4B06-860B-4290325213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" y="1640114"/>
              <a:ext cx="5217886" cy="5217886"/>
            </a:xfrm>
            <a:prstGeom prst="rect">
              <a:avLst/>
            </a:prstGeom>
            <a:gradFill flip="none" rotWithShape="1">
              <a:gsLst>
                <a:gs pos="0">
                  <a:schemeClr val="accent2">
                    <a:alpha val="60000"/>
                  </a:schemeClr>
                </a:gs>
                <a:gs pos="60000">
                  <a:schemeClr val="accent2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7" name="Oval 4106">
              <a:extLst>
                <a:ext uri="{FF2B5EF4-FFF2-40B4-BE49-F238E27FC236}">
                  <a16:creationId xmlns:a16="http://schemas.microsoft.com/office/drawing/2014/main" id="{5D932A44-B2F8-4EA5-A529-D1EF350CB6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4514" y="0"/>
              <a:ext cx="4320000" cy="4320000"/>
            </a:xfrm>
            <a:prstGeom prst="ellipse">
              <a:avLst/>
            </a:prstGeom>
            <a:solidFill>
              <a:schemeClr val="accent3">
                <a:alpha val="96000"/>
              </a:schemeClr>
            </a:solidFill>
            <a:ln>
              <a:noFill/>
            </a:ln>
            <a:effectLst>
              <a:softEdge rad="1016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08" name="Oval 4107">
              <a:extLst>
                <a:ext uri="{FF2B5EF4-FFF2-40B4-BE49-F238E27FC236}">
                  <a16:creationId xmlns:a16="http://schemas.microsoft.com/office/drawing/2014/main" id="{A4211287-5AF6-4DE8-9550-CE2475D625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19057" y="1230054"/>
              <a:ext cx="5506886" cy="5506886"/>
            </a:xfrm>
            <a:prstGeom prst="ellipse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  <a:effectLst>
              <a:softEdge rad="1270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109" name="Group 4108">
              <a:extLst>
                <a:ext uri="{FF2B5EF4-FFF2-40B4-BE49-F238E27FC236}">
                  <a16:creationId xmlns:a16="http://schemas.microsoft.com/office/drawing/2014/main" id="{935D3D5B-2BDE-4FFA-AD19-2A6FA11B44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90092" y="0"/>
              <a:ext cx="10800000" cy="6858000"/>
              <a:chOff x="2328000" y="0"/>
              <a:chExt cx="2880000" cy="1440000"/>
            </a:xfrm>
          </p:grpSpPr>
          <p:sp>
            <p:nvSpPr>
              <p:cNvPr id="4114" name="Rectangle 4113">
                <a:extLst>
                  <a:ext uri="{FF2B5EF4-FFF2-40B4-BE49-F238E27FC236}">
                    <a16:creationId xmlns:a16="http://schemas.microsoft.com/office/drawing/2014/main" id="{65141913-6183-49C2-BACE-61AF501817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376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5" name="Rectangle 4114">
                <a:extLst>
                  <a:ext uri="{FF2B5EF4-FFF2-40B4-BE49-F238E27FC236}">
                    <a16:creationId xmlns:a16="http://schemas.microsoft.com/office/drawing/2014/main" id="{6CBF2F32-98FF-4601-8322-C5E0724D9D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2328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1"/>
                  </a:gs>
                  <a:gs pos="60000">
                    <a:schemeClr val="accent1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110" name="Group 4109">
              <a:extLst>
                <a:ext uri="{FF2B5EF4-FFF2-40B4-BE49-F238E27FC236}">
                  <a16:creationId xmlns:a16="http://schemas.microsoft.com/office/drawing/2014/main" id="{1AF3E2D8-35DA-4B2D-891A-A1594F7DB5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5400000">
              <a:off x="7048499" y="1714500"/>
              <a:ext cx="6858000" cy="3429000"/>
              <a:chOff x="0" y="0"/>
              <a:chExt cx="2880000" cy="1440000"/>
            </a:xfrm>
          </p:grpSpPr>
          <p:sp>
            <p:nvSpPr>
              <p:cNvPr id="4112" name="Rectangle 4111">
                <a:extLst>
                  <a:ext uri="{FF2B5EF4-FFF2-40B4-BE49-F238E27FC236}">
                    <a16:creationId xmlns:a16="http://schemas.microsoft.com/office/drawing/2014/main" id="{4543934E-E678-45FF-8C62-1EF71BABE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144000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13" name="Rectangle 4112">
                <a:extLst>
                  <a:ext uri="{FF2B5EF4-FFF2-40B4-BE49-F238E27FC236}">
                    <a16:creationId xmlns:a16="http://schemas.microsoft.com/office/drawing/2014/main" id="{59B54ED7-1C7F-4C59-B1CB-84D3D9C21C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flipH="1">
                <a:off x="0" y="0"/>
                <a:ext cx="1440000" cy="1440000"/>
              </a:xfrm>
              <a:prstGeom prst="rect">
                <a:avLst/>
              </a:prstGeom>
              <a:gradFill flip="none" rotWithShape="1">
                <a:gsLst>
                  <a:gs pos="0">
                    <a:schemeClr val="accent2"/>
                  </a:gs>
                  <a:gs pos="60000">
                    <a:schemeClr val="accent2">
                      <a:alpha val="0"/>
                    </a:scheme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111" name="Rectangle 4110">
              <a:extLst>
                <a:ext uri="{FF2B5EF4-FFF2-40B4-BE49-F238E27FC236}">
                  <a16:creationId xmlns:a16="http://schemas.microsoft.com/office/drawing/2014/main" id="{6ABFC7E0-9992-4076-88C6-3354EB12EB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5602287" y="271887"/>
              <a:ext cx="6589713" cy="6589713"/>
            </a:xfrm>
            <a:prstGeom prst="rect">
              <a:avLst/>
            </a:prstGeom>
            <a:gradFill flip="none" rotWithShape="1">
              <a:gsLst>
                <a:gs pos="0">
                  <a:schemeClr val="accent3"/>
                </a:gs>
                <a:gs pos="60000">
                  <a:schemeClr val="accent3">
                    <a:alpha val="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117" name="Rectangle 4116">
            <a:extLst>
              <a:ext uri="{FF2B5EF4-FFF2-40B4-BE49-F238E27FC236}">
                <a16:creationId xmlns:a16="http://schemas.microsoft.com/office/drawing/2014/main" id="{19C03209-5BD8-4B0B-847E-430FFF5925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40000"/>
                </a:schemeClr>
              </a:gs>
              <a:gs pos="100000">
                <a:schemeClr val="bg2">
                  <a:alpha val="80000"/>
                </a:schemeClr>
              </a:gs>
            </a:gsLst>
            <a:lin ang="162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F3B86A-A29C-6677-E597-6CC25BB8E3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000" y="540000"/>
            <a:ext cx="4500561" cy="1953501"/>
          </a:xfrm>
        </p:spPr>
        <p:txBody>
          <a:bodyPr anchor="t">
            <a:normAutofit/>
          </a:bodyPr>
          <a:lstStyle/>
          <a:p>
            <a:r>
              <a:rPr lang="es-ES_tradnl" dirty="0"/>
              <a:t>Componentes Básicos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B97CC3-A51C-6A80-3445-425EB302C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540000"/>
            <a:ext cx="6408738" cy="1998000"/>
          </a:xfrm>
        </p:spPr>
        <p:txBody>
          <a:bodyPr anchor="t">
            <a:normAutofit/>
          </a:bodyPr>
          <a:lstStyle/>
          <a:p>
            <a:r>
              <a:rPr lang="es-ES_tradnl" dirty="0"/>
              <a:t>Funciones de Activación:</a:t>
            </a:r>
          </a:p>
          <a:p>
            <a:pPr lvl="1"/>
            <a:r>
              <a:rPr lang="es-ES_tradnl" dirty="0"/>
              <a:t>Funciones matemáticas.</a:t>
            </a:r>
          </a:p>
          <a:p>
            <a:pPr lvl="1"/>
            <a:r>
              <a:rPr lang="es-ES_tradnl" dirty="0"/>
              <a:t>Determina la salida de una neurona en función de sus entradas.</a:t>
            </a:r>
          </a:p>
          <a:p>
            <a:endParaRPr lang="es-ES_tradnl" dirty="0"/>
          </a:p>
        </p:txBody>
      </p:sp>
      <p:pic>
        <p:nvPicPr>
          <p:cNvPr id="4098" name="Picture 2" descr="The basic activation functions of the neural networks(Neural Networks... |  Download Scientific Diagram">
            <a:extLst>
              <a:ext uri="{FF2B5EF4-FFF2-40B4-BE49-F238E27FC236}">
                <a16:creationId xmlns:a16="http://schemas.microsoft.com/office/drawing/2014/main" id="{AE37A4A9-C682-B113-B6A2-F6D0978CF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84331" y="2871846"/>
            <a:ext cx="8012472" cy="344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7198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C5EFAD76-6928-46F5-8800-C1AF27C59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8896C1-1E77-316F-7CFC-BFC1C5AD4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499"/>
            <a:ext cx="4500561" cy="1953501"/>
          </a:xfrm>
        </p:spPr>
        <p:txBody>
          <a:bodyPr anchor="b">
            <a:normAutofit/>
          </a:bodyPr>
          <a:lstStyle/>
          <a:p>
            <a:r>
              <a:rPr lang="es-ES_tradnl" dirty="0"/>
              <a:t>Función Sigmoide</a:t>
            </a:r>
          </a:p>
        </p:txBody>
      </p:sp>
      <p:pic>
        <p:nvPicPr>
          <p:cNvPr id="1026" name="Picture 2" descr="The Sigmoid Function">
            <a:extLst>
              <a:ext uri="{FF2B5EF4-FFF2-40B4-BE49-F238E27FC236}">
                <a16:creationId xmlns:a16="http://schemas.microsoft.com/office/drawing/2014/main" id="{10073618-7816-D9CB-5833-E4B3A5B86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0000" y="746271"/>
            <a:ext cx="11101135" cy="3385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2DE02E-9756-8F84-AB23-D7F77654E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400" y="4508499"/>
            <a:ext cx="6408738" cy="1791847"/>
          </a:xfrm>
        </p:spPr>
        <p:txBody>
          <a:bodyPr anchor="b">
            <a:normAutofit/>
          </a:bodyPr>
          <a:lstStyle/>
          <a:p>
            <a:r>
              <a:rPr lang="es-ES_tradnl" dirty="0"/>
              <a:t>Se utiliza bastante cuando el modelo quiere predecir probabilidades.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90152163"/>
      </p:ext>
    </p:extLst>
  </p:cSld>
  <p:clrMapOvr>
    <a:masterClrMapping/>
  </p:clrMapOvr>
</p:sld>
</file>

<file path=ppt/theme/theme1.xml><?xml version="1.0" encoding="utf-8"?>
<a:theme xmlns:a="http://schemas.openxmlformats.org/drawingml/2006/main" name="GlowVTI">
  <a:themeElements>
    <a:clrScheme name="AnalogousFromLightSeedLeftStep">
      <a:dk1>
        <a:srgbClr val="000000"/>
      </a:dk1>
      <a:lt1>
        <a:srgbClr val="FFFFFF"/>
      </a:lt1>
      <a:dk2>
        <a:srgbClr val="41243F"/>
      </a:dk2>
      <a:lt2>
        <a:srgbClr val="E2E4E8"/>
      </a:lt2>
      <a:accent1>
        <a:srgbClr val="C19A31"/>
      </a:accent1>
      <a:accent2>
        <a:srgbClr val="EB7F4E"/>
      </a:accent2>
      <a:accent3>
        <a:srgbClr val="EE6E7B"/>
      </a:accent3>
      <a:accent4>
        <a:srgbClr val="EB4EA0"/>
      </a:accent4>
      <a:accent5>
        <a:srgbClr val="EE6EE6"/>
      </a:accent5>
      <a:accent6>
        <a:srgbClr val="B34EEB"/>
      </a:accent6>
      <a:hlink>
        <a:srgbClr val="697CAE"/>
      </a:hlink>
      <a:folHlink>
        <a:srgbClr val="7F7F7F"/>
      </a:folHlink>
    </a:clrScheme>
    <a:fontScheme name="Blur">
      <a:majorFont>
        <a:latin typeface="Bell M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lowVTI" id="{D5B5AA20-F6D3-43B8-AF6B-ECAF69256418}" vid="{93025AB5-1D44-4CD3-9BC3-729F6E11E04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1189</TotalTime>
  <Words>1021</Words>
  <Application>Microsoft Macintosh PowerPoint</Application>
  <PresentationFormat>Widescreen</PresentationFormat>
  <Paragraphs>142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Avenir Next LT Pro</vt:lpstr>
      <vt:lpstr>Bell MT</vt:lpstr>
      <vt:lpstr>GlowVTI</vt:lpstr>
      <vt:lpstr>Redes Neuronales</vt:lpstr>
      <vt:lpstr>Introducción</vt:lpstr>
      <vt:lpstr>Definición de Redes Neuronales</vt:lpstr>
      <vt:lpstr>Componentes Básicos</vt:lpstr>
      <vt:lpstr>Componentes Básicos</vt:lpstr>
      <vt:lpstr>Componentes Básicos</vt:lpstr>
      <vt:lpstr>Componentes Basicos – Bias (cesgo)</vt:lpstr>
      <vt:lpstr>Componentes Básicos</vt:lpstr>
      <vt:lpstr>Función Sigmoide</vt:lpstr>
      <vt:lpstr>Threshold</vt:lpstr>
      <vt:lpstr>ReLU (rectified linear unit)</vt:lpstr>
      <vt:lpstr>Hyperbolic Tangent Function</vt:lpstr>
      <vt:lpstr>Back Propagation</vt:lpstr>
      <vt:lpstr>Algoritmo</vt:lpstr>
      <vt:lpstr>Tipos de Redes Neuronales</vt:lpstr>
      <vt:lpstr>Redes Neuronales Artificiales - ANN</vt:lpstr>
      <vt:lpstr>Redes Neuronales Convolucionales - CNN</vt:lpstr>
      <vt:lpstr>Redes Neuronales Recurrentes - RNN</vt:lpstr>
      <vt:lpstr>Redes Neuronales Profundas - DNN</vt:lpstr>
      <vt:lpstr>Aplicaciones en Minería de Datos</vt:lpstr>
      <vt:lpstr>PowerPoint Presentation</vt:lpstr>
      <vt:lpstr>Proceso de Entrenamiento</vt:lpstr>
      <vt:lpstr>Arquitectura de la Red</vt:lpstr>
      <vt:lpstr>Hiperparámetros Ajustables</vt:lpstr>
      <vt:lpstr>Ventajas</vt:lpstr>
      <vt:lpstr>Desventaja</vt:lpstr>
      <vt:lpstr>Desafíos y Consideraciones</vt:lpstr>
      <vt:lpstr>Herramientas y Bibliotecas</vt:lpstr>
      <vt:lpstr>Ejemplo – Reconocimiento de placas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Redes Neuronales</dc:title>
  <dc:creator>Leonel Guillen</dc:creator>
  <cp:lastModifiedBy>Leonel Guillen</cp:lastModifiedBy>
  <cp:revision>17</cp:revision>
  <dcterms:created xsi:type="dcterms:W3CDTF">2024-05-05T04:13:12Z</dcterms:created>
  <dcterms:modified xsi:type="dcterms:W3CDTF">2024-05-06T21:00:18Z</dcterms:modified>
</cp:coreProperties>
</file>